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7" r:id="rId3"/>
  </p:sldMasterIdLst>
  <p:notesMasterIdLst>
    <p:notesMasterId r:id="rId71"/>
  </p:notesMasterIdLst>
  <p:sldIdLst>
    <p:sldId id="280" r:id="rId4"/>
    <p:sldId id="261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38" r:id="rId14"/>
    <p:sldId id="344" r:id="rId15"/>
    <p:sldId id="345" r:id="rId16"/>
    <p:sldId id="347" r:id="rId17"/>
    <p:sldId id="358" r:id="rId18"/>
    <p:sldId id="359" r:id="rId19"/>
    <p:sldId id="360" r:id="rId20"/>
    <p:sldId id="361" r:id="rId21"/>
    <p:sldId id="346" r:id="rId22"/>
    <p:sldId id="348" r:id="rId23"/>
    <p:sldId id="349" r:id="rId24"/>
    <p:sldId id="350" r:id="rId25"/>
    <p:sldId id="371" r:id="rId26"/>
    <p:sldId id="282" r:id="rId27"/>
    <p:sldId id="325" r:id="rId28"/>
    <p:sldId id="326" r:id="rId29"/>
    <p:sldId id="327" r:id="rId30"/>
    <p:sldId id="362" r:id="rId31"/>
    <p:sldId id="299" r:id="rId32"/>
    <p:sldId id="329" r:id="rId33"/>
    <p:sldId id="378" r:id="rId34"/>
    <p:sldId id="379" r:id="rId35"/>
    <p:sldId id="380" r:id="rId36"/>
    <p:sldId id="351" r:id="rId37"/>
    <p:sldId id="352" r:id="rId38"/>
    <p:sldId id="353" r:id="rId39"/>
    <p:sldId id="331" r:id="rId40"/>
    <p:sldId id="332" r:id="rId41"/>
    <p:sldId id="333" r:id="rId42"/>
    <p:sldId id="334" r:id="rId43"/>
    <p:sldId id="354" r:id="rId44"/>
    <p:sldId id="355" r:id="rId45"/>
    <p:sldId id="356" r:id="rId46"/>
    <p:sldId id="357" r:id="rId47"/>
    <p:sldId id="363" r:id="rId48"/>
    <p:sldId id="364" r:id="rId49"/>
    <p:sldId id="365" r:id="rId50"/>
    <p:sldId id="372" r:id="rId51"/>
    <p:sldId id="373" r:id="rId52"/>
    <p:sldId id="374" r:id="rId53"/>
    <p:sldId id="375" r:id="rId54"/>
    <p:sldId id="376" r:id="rId55"/>
    <p:sldId id="366" r:id="rId56"/>
    <p:sldId id="367" r:id="rId57"/>
    <p:sldId id="377" r:id="rId58"/>
    <p:sldId id="368" r:id="rId59"/>
    <p:sldId id="369" r:id="rId60"/>
    <p:sldId id="370" r:id="rId61"/>
    <p:sldId id="381" r:id="rId62"/>
    <p:sldId id="382" r:id="rId63"/>
    <p:sldId id="384" r:id="rId64"/>
    <p:sldId id="385" r:id="rId65"/>
    <p:sldId id="387" r:id="rId66"/>
    <p:sldId id="383" r:id="rId67"/>
    <p:sldId id="388" r:id="rId68"/>
    <p:sldId id="389" r:id="rId69"/>
    <p:sldId id="293" r:id="rId7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205" userDrawn="1">
          <p15:clr>
            <a:srgbClr val="A4A3A4"/>
          </p15:clr>
        </p15:guide>
        <p15:guide id="6" pos="204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4201" userDrawn="1">
          <p15:clr>
            <a:srgbClr val="A4A3A4"/>
          </p15:clr>
        </p15:guide>
        <p15:guide id="9" pos="32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  <a:srgbClr val="4F81BD"/>
    <a:srgbClr val="F79646"/>
    <a:srgbClr val="9BBB59"/>
    <a:srgbClr val="385D8A"/>
    <a:srgbClr val="C0504D"/>
    <a:srgbClr val="FFFF00"/>
    <a:srgbClr val="007DC6"/>
    <a:srgbClr val="4480C8"/>
    <a:srgbClr val="E2F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2" autoAdjust="0"/>
    <p:restoredTop sz="94630" autoAdjust="0"/>
  </p:normalViewPr>
  <p:slideViewPr>
    <p:cSldViewPr showGuides="1">
      <p:cViewPr varScale="1">
        <p:scale>
          <a:sx n="87" d="100"/>
          <a:sy n="87" d="100"/>
        </p:scale>
        <p:origin x="1740" y="66"/>
      </p:cViewPr>
      <p:guideLst>
        <p:guide orient="horz" pos="2205"/>
        <p:guide pos="204"/>
        <p:guide pos="5602"/>
        <p:guide orient="horz" pos="4201"/>
        <p:guide pos="3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A7590-9E9C-4D3C-BFFA-A42B9A116C0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FCAD9-8AA4-4BF4-BAE2-1A3CD0C77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82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8727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36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5390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42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4986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43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8693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44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81082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45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24684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46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4205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47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22719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48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6250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49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6354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50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2106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35182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51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41003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52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86401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53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46272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54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262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55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51212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56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28515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57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45098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58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3881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60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3881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61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388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14550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62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3881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63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3881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64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3881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65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3881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66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388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6E3573-DA75-4610-8878-EDBE8A7C80AF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28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2993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31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0731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32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1336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33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2043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34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884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90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BBAE84F-F53D-4842-92AA-31CA01513025}" type="slidenum">
              <a:rPr lang="pt-BR" sz="13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35</a:t>
            </a:fld>
            <a:endParaRPr lang="pt-BR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9432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7" y="-27384"/>
            <a:ext cx="9144000" cy="4305896"/>
          </a:xfrm>
          <a:prstGeom prst="rect">
            <a:avLst/>
          </a:prstGeom>
        </p:spPr>
      </p:pic>
      <p:grpSp>
        <p:nvGrpSpPr>
          <p:cNvPr id="20" name="Grupo 19"/>
          <p:cNvGrpSpPr/>
          <p:nvPr userDrawn="1"/>
        </p:nvGrpSpPr>
        <p:grpSpPr>
          <a:xfrm>
            <a:off x="3500429" y="1387453"/>
            <a:ext cx="5641983" cy="2007751"/>
            <a:chOff x="3500429" y="1387453"/>
            <a:chExt cx="5641983" cy="2007751"/>
          </a:xfrm>
        </p:grpSpPr>
        <p:sp>
          <p:nvSpPr>
            <p:cNvPr id="22" name="Triângulo retângulo 21"/>
            <p:cNvSpPr/>
            <p:nvPr userDrawn="1"/>
          </p:nvSpPr>
          <p:spPr>
            <a:xfrm flipH="1">
              <a:off x="3500429" y="1387453"/>
              <a:ext cx="5641983" cy="2007751"/>
            </a:xfrm>
            <a:prstGeom prst="rtTriangle">
              <a:avLst/>
            </a:prstGeom>
            <a:solidFill>
              <a:srgbClr val="007D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Triângulo retângulo 22"/>
            <p:cNvSpPr/>
            <p:nvPr userDrawn="1"/>
          </p:nvSpPr>
          <p:spPr>
            <a:xfrm flipH="1">
              <a:off x="7603017" y="1781176"/>
              <a:ext cx="1539392" cy="1609274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Grupo 23"/>
          <p:cNvGrpSpPr/>
          <p:nvPr userDrawn="1"/>
        </p:nvGrpSpPr>
        <p:grpSpPr>
          <a:xfrm>
            <a:off x="3713157" y="2338380"/>
            <a:ext cx="5430839" cy="1061594"/>
            <a:chOff x="3713157" y="2338380"/>
            <a:chExt cx="5430839" cy="1061594"/>
          </a:xfrm>
        </p:grpSpPr>
        <p:sp>
          <p:nvSpPr>
            <p:cNvPr id="25" name="Triângulo retângulo 24"/>
            <p:cNvSpPr/>
            <p:nvPr userDrawn="1"/>
          </p:nvSpPr>
          <p:spPr>
            <a:xfrm flipH="1">
              <a:off x="3713157" y="2338380"/>
              <a:ext cx="5429256" cy="1056824"/>
            </a:xfrm>
            <a:prstGeom prst="rtTriangle">
              <a:avLst/>
            </a:prstGeom>
            <a:solidFill>
              <a:srgbClr val="77A2D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Triângulo retângulo 25"/>
            <p:cNvSpPr/>
            <p:nvPr userDrawn="1"/>
          </p:nvSpPr>
          <p:spPr>
            <a:xfrm flipH="1">
              <a:off x="8429651" y="2724145"/>
              <a:ext cx="714345" cy="67582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Grupo 26"/>
          <p:cNvGrpSpPr/>
          <p:nvPr userDrawn="1"/>
        </p:nvGrpSpPr>
        <p:grpSpPr>
          <a:xfrm>
            <a:off x="0" y="3390900"/>
            <a:ext cx="9144000" cy="3467100"/>
            <a:chOff x="0" y="3390900"/>
            <a:chExt cx="9144000" cy="3467100"/>
          </a:xfrm>
        </p:grpSpPr>
        <p:sp>
          <p:nvSpPr>
            <p:cNvPr id="28" name="Retângulo 27"/>
            <p:cNvSpPr/>
            <p:nvPr userDrawn="1"/>
          </p:nvSpPr>
          <p:spPr>
            <a:xfrm>
              <a:off x="0" y="3390900"/>
              <a:ext cx="9142413" cy="3467100"/>
            </a:xfrm>
            <a:prstGeom prst="rect">
              <a:avLst/>
            </a:prstGeom>
            <a:gradFill>
              <a:gsLst>
                <a:gs pos="0">
                  <a:srgbClr val="0C4DA2"/>
                </a:gs>
                <a:gs pos="100000">
                  <a:srgbClr val="007DC6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Triângulo retângulo 28"/>
            <p:cNvSpPr/>
            <p:nvPr userDrawn="1"/>
          </p:nvSpPr>
          <p:spPr>
            <a:xfrm flipH="1">
              <a:off x="7620003" y="4751824"/>
              <a:ext cx="1523997" cy="210458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7" y="3933056"/>
            <a:ext cx="8785225" cy="1143008"/>
          </a:xfrm>
        </p:spPr>
        <p:txBody>
          <a:bodyPr anchor="b"/>
          <a:lstStyle>
            <a:lvl1pPr algn="l">
              <a:defRPr sz="34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7" y="5504691"/>
            <a:ext cx="8785225" cy="857256"/>
          </a:xfrm>
        </p:spPr>
        <p:txBody>
          <a:bodyPr>
            <a:normAutofit/>
          </a:bodyPr>
          <a:lstStyle>
            <a:lvl1pPr marL="0" indent="0">
              <a:buNone/>
              <a:defRPr sz="28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F9E-0808-420B-8CE5-B17B9653D50E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5274-6322-43C6-A1F1-EC0955F317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79388" y="5020016"/>
            <a:ext cx="8785225" cy="500066"/>
          </a:xfrm>
        </p:spPr>
        <p:txBody>
          <a:bodyPr anchor="ctr">
            <a:normAutofit/>
          </a:bodyPr>
          <a:lstStyle>
            <a:lvl1pPr marL="0" indent="0">
              <a:buNone/>
              <a:defRPr sz="24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561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Bruno\Desktop\2.png"/>
          <p:cNvPicPr>
            <a:picLocks noChangeAspect="1" noChangeArrowheads="1"/>
          </p:cNvPicPr>
          <p:nvPr userDrawn="1"/>
        </p:nvPicPr>
        <p:blipFill>
          <a:blip r:embed="rId2" cstate="print"/>
          <a:srcRect l="28911" b="54167"/>
          <a:stretch>
            <a:fillRect/>
          </a:stretch>
        </p:blipFill>
        <p:spPr bwMode="auto">
          <a:xfrm flipH="1" flipV="1">
            <a:off x="0" y="3713165"/>
            <a:ext cx="6499239" cy="314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8662" y="188912"/>
            <a:ext cx="8035950" cy="6383359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Bruno\Desktop\2.png"/>
          <p:cNvPicPr>
            <a:picLocks noChangeAspect="1" noChangeArrowheads="1"/>
          </p:cNvPicPr>
          <p:nvPr userDrawn="1"/>
        </p:nvPicPr>
        <p:blipFill>
          <a:blip r:embed="rId2" cstate="print"/>
          <a:srcRect l="28911" b="54167"/>
          <a:stretch>
            <a:fillRect/>
          </a:stretch>
        </p:blipFill>
        <p:spPr bwMode="auto">
          <a:xfrm>
            <a:off x="2643174" y="0"/>
            <a:ext cx="6499239" cy="314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7" y="857232"/>
            <a:ext cx="8785225" cy="2848555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2071670" y="3819832"/>
            <a:ext cx="1157004" cy="850227"/>
            <a:chOff x="1068427" y="1103359"/>
            <a:chExt cx="6340409" cy="4659265"/>
          </a:xfrm>
          <a:solidFill>
            <a:srgbClr val="0C4DA2"/>
          </a:solidFill>
        </p:grpSpPr>
        <p:sp>
          <p:nvSpPr>
            <p:cNvPr id="14" name="Forma livre 13"/>
            <p:cNvSpPr/>
            <p:nvPr userDrawn="1"/>
          </p:nvSpPr>
          <p:spPr>
            <a:xfrm>
              <a:off x="1068427" y="1103359"/>
              <a:ext cx="2908274" cy="4659265"/>
            </a:xfrm>
            <a:custGeom>
              <a:avLst/>
              <a:gdLst>
                <a:gd name="connsiteX0" fmla="*/ 0 w 2886075"/>
                <a:gd name="connsiteY0" fmla="*/ 342900 h 4629150"/>
                <a:gd name="connsiteX1" fmla="*/ 0 w 2886075"/>
                <a:gd name="connsiteY1" fmla="*/ 2257425 h 4629150"/>
                <a:gd name="connsiteX2" fmla="*/ 609600 w 2886075"/>
                <a:gd name="connsiteY2" fmla="*/ 4324350 h 4629150"/>
                <a:gd name="connsiteX3" fmla="*/ 1047750 w 2886075"/>
                <a:gd name="connsiteY3" fmla="*/ 4619625 h 4629150"/>
                <a:gd name="connsiteX4" fmla="*/ 1800225 w 2886075"/>
                <a:gd name="connsiteY4" fmla="*/ 4629150 h 4629150"/>
                <a:gd name="connsiteX5" fmla="*/ 2019300 w 2886075"/>
                <a:gd name="connsiteY5" fmla="*/ 4305300 h 4629150"/>
                <a:gd name="connsiteX6" fmla="*/ 1495425 w 2886075"/>
                <a:gd name="connsiteY6" fmla="*/ 2562225 h 4629150"/>
                <a:gd name="connsiteX7" fmla="*/ 2543175 w 2886075"/>
                <a:gd name="connsiteY7" fmla="*/ 2562225 h 4629150"/>
                <a:gd name="connsiteX8" fmla="*/ 2886075 w 2886075"/>
                <a:gd name="connsiteY8" fmla="*/ 2133600 h 4629150"/>
                <a:gd name="connsiteX9" fmla="*/ 2886075 w 2886075"/>
                <a:gd name="connsiteY9" fmla="*/ 381000 h 4629150"/>
                <a:gd name="connsiteX10" fmla="*/ 2486025 w 2886075"/>
                <a:gd name="connsiteY10" fmla="*/ 0 h 4629150"/>
                <a:gd name="connsiteX11" fmla="*/ 323850 w 2886075"/>
                <a:gd name="connsiteY11" fmla="*/ 0 h 4629150"/>
                <a:gd name="connsiteX12" fmla="*/ 0 w 2886075"/>
                <a:gd name="connsiteY12" fmla="*/ 342900 h 4629150"/>
                <a:gd name="connsiteX0" fmla="*/ 4787 w 2886075"/>
                <a:gd name="connsiteY0" fmla="*/ 415925 h 4629150"/>
                <a:gd name="connsiteX1" fmla="*/ 0 w 2886075"/>
                <a:gd name="connsiteY1" fmla="*/ 2257425 h 4629150"/>
                <a:gd name="connsiteX2" fmla="*/ 609600 w 2886075"/>
                <a:gd name="connsiteY2" fmla="*/ 4324350 h 4629150"/>
                <a:gd name="connsiteX3" fmla="*/ 1047750 w 2886075"/>
                <a:gd name="connsiteY3" fmla="*/ 4619625 h 4629150"/>
                <a:gd name="connsiteX4" fmla="*/ 1800225 w 2886075"/>
                <a:gd name="connsiteY4" fmla="*/ 4629150 h 4629150"/>
                <a:gd name="connsiteX5" fmla="*/ 2019300 w 2886075"/>
                <a:gd name="connsiteY5" fmla="*/ 4305300 h 4629150"/>
                <a:gd name="connsiteX6" fmla="*/ 1495425 w 2886075"/>
                <a:gd name="connsiteY6" fmla="*/ 2562225 h 4629150"/>
                <a:gd name="connsiteX7" fmla="*/ 2543175 w 2886075"/>
                <a:gd name="connsiteY7" fmla="*/ 2562225 h 4629150"/>
                <a:gd name="connsiteX8" fmla="*/ 2886075 w 2886075"/>
                <a:gd name="connsiteY8" fmla="*/ 2133600 h 4629150"/>
                <a:gd name="connsiteX9" fmla="*/ 2886075 w 2886075"/>
                <a:gd name="connsiteY9" fmla="*/ 381000 h 4629150"/>
                <a:gd name="connsiteX10" fmla="*/ 2486025 w 2886075"/>
                <a:gd name="connsiteY10" fmla="*/ 0 h 4629150"/>
                <a:gd name="connsiteX11" fmla="*/ 323850 w 2886075"/>
                <a:gd name="connsiteY11" fmla="*/ 0 h 4629150"/>
                <a:gd name="connsiteX12" fmla="*/ 4787 w 2886075"/>
                <a:gd name="connsiteY12" fmla="*/ 415925 h 4629150"/>
                <a:gd name="connsiteX0" fmla="*/ 4787 w 2886075"/>
                <a:gd name="connsiteY0" fmla="*/ 415925 h 4629150"/>
                <a:gd name="connsiteX1" fmla="*/ 0 w 2886075"/>
                <a:gd name="connsiteY1" fmla="*/ 2257425 h 4629150"/>
                <a:gd name="connsiteX2" fmla="*/ 609600 w 2886075"/>
                <a:gd name="connsiteY2" fmla="*/ 4324350 h 4629150"/>
                <a:gd name="connsiteX3" fmla="*/ 1047750 w 2886075"/>
                <a:gd name="connsiteY3" fmla="*/ 4619625 h 4629150"/>
                <a:gd name="connsiteX4" fmla="*/ 1800225 w 2886075"/>
                <a:gd name="connsiteY4" fmla="*/ 4629150 h 4629150"/>
                <a:gd name="connsiteX5" fmla="*/ 2019300 w 2886075"/>
                <a:gd name="connsiteY5" fmla="*/ 4305300 h 4629150"/>
                <a:gd name="connsiteX6" fmla="*/ 1495425 w 2886075"/>
                <a:gd name="connsiteY6" fmla="*/ 2562225 h 4629150"/>
                <a:gd name="connsiteX7" fmla="*/ 2543175 w 2886075"/>
                <a:gd name="connsiteY7" fmla="*/ 2562225 h 4629150"/>
                <a:gd name="connsiteX8" fmla="*/ 2886075 w 2886075"/>
                <a:gd name="connsiteY8" fmla="*/ 2133600 h 4629150"/>
                <a:gd name="connsiteX9" fmla="*/ 2886075 w 2886075"/>
                <a:gd name="connsiteY9" fmla="*/ 381000 h 4629150"/>
                <a:gd name="connsiteX10" fmla="*/ 2486025 w 2886075"/>
                <a:gd name="connsiteY10" fmla="*/ 0 h 4629150"/>
                <a:gd name="connsiteX11" fmla="*/ 323850 w 2886075"/>
                <a:gd name="connsiteY11" fmla="*/ 0 h 4629150"/>
                <a:gd name="connsiteX12" fmla="*/ 4787 w 2886075"/>
                <a:gd name="connsiteY12" fmla="*/ 415925 h 4629150"/>
                <a:gd name="connsiteX0" fmla="*/ 22210 w 2903498"/>
                <a:gd name="connsiteY0" fmla="*/ 415925 h 4629150"/>
                <a:gd name="connsiteX1" fmla="*/ 17423 w 2903498"/>
                <a:gd name="connsiteY1" fmla="*/ 2257425 h 4629150"/>
                <a:gd name="connsiteX2" fmla="*/ 627023 w 2903498"/>
                <a:gd name="connsiteY2" fmla="*/ 4324350 h 4629150"/>
                <a:gd name="connsiteX3" fmla="*/ 1065173 w 2903498"/>
                <a:gd name="connsiteY3" fmla="*/ 4619625 h 4629150"/>
                <a:gd name="connsiteX4" fmla="*/ 1817648 w 2903498"/>
                <a:gd name="connsiteY4" fmla="*/ 4629150 h 4629150"/>
                <a:gd name="connsiteX5" fmla="*/ 2036723 w 2903498"/>
                <a:gd name="connsiteY5" fmla="*/ 4305300 h 4629150"/>
                <a:gd name="connsiteX6" fmla="*/ 1512848 w 2903498"/>
                <a:gd name="connsiteY6" fmla="*/ 2562225 h 4629150"/>
                <a:gd name="connsiteX7" fmla="*/ 2560598 w 2903498"/>
                <a:gd name="connsiteY7" fmla="*/ 2562225 h 4629150"/>
                <a:gd name="connsiteX8" fmla="*/ 2903498 w 2903498"/>
                <a:gd name="connsiteY8" fmla="*/ 2133600 h 4629150"/>
                <a:gd name="connsiteX9" fmla="*/ 2903498 w 2903498"/>
                <a:gd name="connsiteY9" fmla="*/ 381000 h 4629150"/>
                <a:gd name="connsiteX10" fmla="*/ 2503448 w 2903498"/>
                <a:gd name="connsiteY10" fmla="*/ 0 h 4629150"/>
                <a:gd name="connsiteX11" fmla="*/ 341273 w 2903498"/>
                <a:gd name="connsiteY11" fmla="*/ 0 h 4629150"/>
                <a:gd name="connsiteX12" fmla="*/ 22210 w 2903498"/>
                <a:gd name="connsiteY12" fmla="*/ 415925 h 4629150"/>
                <a:gd name="connsiteX0" fmla="*/ 22210 w 2903498"/>
                <a:gd name="connsiteY0" fmla="*/ 422260 h 4635485"/>
                <a:gd name="connsiteX1" fmla="*/ 17423 w 2903498"/>
                <a:gd name="connsiteY1" fmla="*/ 2263760 h 4635485"/>
                <a:gd name="connsiteX2" fmla="*/ 627023 w 2903498"/>
                <a:gd name="connsiteY2" fmla="*/ 4330685 h 4635485"/>
                <a:gd name="connsiteX3" fmla="*/ 1065173 w 2903498"/>
                <a:gd name="connsiteY3" fmla="*/ 4625960 h 4635485"/>
                <a:gd name="connsiteX4" fmla="*/ 1817648 w 2903498"/>
                <a:gd name="connsiteY4" fmla="*/ 4635485 h 4635485"/>
                <a:gd name="connsiteX5" fmla="*/ 2036723 w 2903498"/>
                <a:gd name="connsiteY5" fmla="*/ 4311635 h 4635485"/>
                <a:gd name="connsiteX6" fmla="*/ 1512848 w 2903498"/>
                <a:gd name="connsiteY6" fmla="*/ 2568560 h 4635485"/>
                <a:gd name="connsiteX7" fmla="*/ 2560598 w 2903498"/>
                <a:gd name="connsiteY7" fmla="*/ 2568560 h 4635485"/>
                <a:gd name="connsiteX8" fmla="*/ 2903498 w 2903498"/>
                <a:gd name="connsiteY8" fmla="*/ 2139935 h 4635485"/>
                <a:gd name="connsiteX9" fmla="*/ 2903498 w 2903498"/>
                <a:gd name="connsiteY9" fmla="*/ 387335 h 4635485"/>
                <a:gd name="connsiteX10" fmla="*/ 2503448 w 2903498"/>
                <a:gd name="connsiteY10" fmla="*/ 6335 h 4635485"/>
                <a:gd name="connsiteX11" fmla="*/ 341273 w 2903498"/>
                <a:gd name="connsiteY11" fmla="*/ 6335 h 4635485"/>
                <a:gd name="connsiteX12" fmla="*/ 22210 w 2903498"/>
                <a:gd name="connsiteY12" fmla="*/ 422260 h 4635485"/>
                <a:gd name="connsiteX0" fmla="*/ 22210 w 2917796"/>
                <a:gd name="connsiteY0" fmla="*/ 415925 h 4629150"/>
                <a:gd name="connsiteX1" fmla="*/ 17423 w 2917796"/>
                <a:gd name="connsiteY1" fmla="*/ 2257425 h 4629150"/>
                <a:gd name="connsiteX2" fmla="*/ 627023 w 2917796"/>
                <a:gd name="connsiteY2" fmla="*/ 4324350 h 4629150"/>
                <a:gd name="connsiteX3" fmla="*/ 1065173 w 2917796"/>
                <a:gd name="connsiteY3" fmla="*/ 4619625 h 4629150"/>
                <a:gd name="connsiteX4" fmla="*/ 1817648 w 2917796"/>
                <a:gd name="connsiteY4" fmla="*/ 4629150 h 4629150"/>
                <a:gd name="connsiteX5" fmla="*/ 2036723 w 2917796"/>
                <a:gd name="connsiteY5" fmla="*/ 4305300 h 4629150"/>
                <a:gd name="connsiteX6" fmla="*/ 1512848 w 2917796"/>
                <a:gd name="connsiteY6" fmla="*/ 2562225 h 4629150"/>
                <a:gd name="connsiteX7" fmla="*/ 2560598 w 2917796"/>
                <a:gd name="connsiteY7" fmla="*/ 2562225 h 4629150"/>
                <a:gd name="connsiteX8" fmla="*/ 2903498 w 2917796"/>
                <a:gd name="connsiteY8" fmla="*/ 2133600 h 4629150"/>
                <a:gd name="connsiteX9" fmla="*/ 2903498 w 2917796"/>
                <a:gd name="connsiteY9" fmla="*/ 381000 h 4629150"/>
                <a:gd name="connsiteX10" fmla="*/ 2503448 w 2917796"/>
                <a:gd name="connsiteY10" fmla="*/ 0 h 4629150"/>
                <a:gd name="connsiteX11" fmla="*/ 341273 w 2917796"/>
                <a:gd name="connsiteY11" fmla="*/ 0 h 4629150"/>
                <a:gd name="connsiteX12" fmla="*/ 22210 w 2917796"/>
                <a:gd name="connsiteY12" fmla="*/ 415925 h 4629150"/>
                <a:gd name="connsiteX0" fmla="*/ 22210 w 2917796"/>
                <a:gd name="connsiteY0" fmla="*/ 415925 h 4629150"/>
                <a:gd name="connsiteX1" fmla="*/ 17423 w 2917796"/>
                <a:gd name="connsiteY1" fmla="*/ 2257425 h 4629150"/>
                <a:gd name="connsiteX2" fmla="*/ 627023 w 2917796"/>
                <a:gd name="connsiteY2" fmla="*/ 4324350 h 4629150"/>
                <a:gd name="connsiteX3" fmla="*/ 1065173 w 2917796"/>
                <a:gd name="connsiteY3" fmla="*/ 4619625 h 4629150"/>
                <a:gd name="connsiteX4" fmla="*/ 1817648 w 2917796"/>
                <a:gd name="connsiteY4" fmla="*/ 4629150 h 4629150"/>
                <a:gd name="connsiteX5" fmla="*/ 2036723 w 2917796"/>
                <a:gd name="connsiteY5" fmla="*/ 4305300 h 4629150"/>
                <a:gd name="connsiteX6" fmla="*/ 1512848 w 2917796"/>
                <a:gd name="connsiteY6" fmla="*/ 2562225 h 4629150"/>
                <a:gd name="connsiteX7" fmla="*/ 2560598 w 2917796"/>
                <a:gd name="connsiteY7" fmla="*/ 2562225 h 4629150"/>
                <a:gd name="connsiteX8" fmla="*/ 2903498 w 2917796"/>
                <a:gd name="connsiteY8" fmla="*/ 2133600 h 4629150"/>
                <a:gd name="connsiteX9" fmla="*/ 2903498 w 2917796"/>
                <a:gd name="connsiteY9" fmla="*/ 381000 h 4629150"/>
                <a:gd name="connsiteX10" fmla="*/ 2503448 w 2917796"/>
                <a:gd name="connsiteY10" fmla="*/ 0 h 4629150"/>
                <a:gd name="connsiteX11" fmla="*/ 341273 w 2917796"/>
                <a:gd name="connsiteY11" fmla="*/ 0 h 4629150"/>
                <a:gd name="connsiteX12" fmla="*/ 22210 w 2917796"/>
                <a:gd name="connsiteY12" fmla="*/ 415925 h 4629150"/>
                <a:gd name="connsiteX0" fmla="*/ 22210 w 2903498"/>
                <a:gd name="connsiteY0" fmla="*/ 446040 h 4659265"/>
                <a:gd name="connsiteX1" fmla="*/ 17423 w 2903498"/>
                <a:gd name="connsiteY1" fmla="*/ 2287540 h 4659265"/>
                <a:gd name="connsiteX2" fmla="*/ 627023 w 2903498"/>
                <a:gd name="connsiteY2" fmla="*/ 4354465 h 4659265"/>
                <a:gd name="connsiteX3" fmla="*/ 1065173 w 2903498"/>
                <a:gd name="connsiteY3" fmla="*/ 4649740 h 4659265"/>
                <a:gd name="connsiteX4" fmla="*/ 1817648 w 2903498"/>
                <a:gd name="connsiteY4" fmla="*/ 4659265 h 4659265"/>
                <a:gd name="connsiteX5" fmla="*/ 2036723 w 2903498"/>
                <a:gd name="connsiteY5" fmla="*/ 4335415 h 4659265"/>
                <a:gd name="connsiteX6" fmla="*/ 1512848 w 2903498"/>
                <a:gd name="connsiteY6" fmla="*/ 2592340 h 4659265"/>
                <a:gd name="connsiteX7" fmla="*/ 2560598 w 2903498"/>
                <a:gd name="connsiteY7" fmla="*/ 2592340 h 4659265"/>
                <a:gd name="connsiteX8" fmla="*/ 2903498 w 2903498"/>
                <a:gd name="connsiteY8" fmla="*/ 2163715 h 4659265"/>
                <a:gd name="connsiteX9" fmla="*/ 2903498 w 2903498"/>
                <a:gd name="connsiteY9" fmla="*/ 411115 h 4659265"/>
                <a:gd name="connsiteX10" fmla="*/ 2503448 w 2903498"/>
                <a:gd name="connsiteY10" fmla="*/ 30115 h 4659265"/>
                <a:gd name="connsiteX11" fmla="*/ 341273 w 2903498"/>
                <a:gd name="connsiteY11" fmla="*/ 30115 h 4659265"/>
                <a:gd name="connsiteX12" fmla="*/ 22210 w 2903498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92290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65551"/>
                <a:gd name="connsiteX1" fmla="*/ 17423 w 2908274"/>
                <a:gd name="connsiteY1" fmla="*/ 2287540 h 4665551"/>
                <a:gd name="connsiteX2" fmla="*/ 627023 w 2908274"/>
                <a:gd name="connsiteY2" fmla="*/ 4354465 h 4665551"/>
                <a:gd name="connsiteX3" fmla="*/ 1065173 w 2908274"/>
                <a:gd name="connsiteY3" fmla="*/ 4649740 h 4665551"/>
                <a:gd name="connsiteX4" fmla="*/ 1817648 w 2908274"/>
                <a:gd name="connsiteY4" fmla="*/ 4659265 h 4665551"/>
                <a:gd name="connsiteX5" fmla="*/ 2036723 w 2908274"/>
                <a:gd name="connsiteY5" fmla="*/ 4335415 h 4665551"/>
                <a:gd name="connsiteX6" fmla="*/ 1512848 w 2908274"/>
                <a:gd name="connsiteY6" fmla="*/ 2592340 h 4665551"/>
                <a:gd name="connsiteX7" fmla="*/ 2560598 w 2908274"/>
                <a:gd name="connsiteY7" fmla="*/ 2592340 h 4665551"/>
                <a:gd name="connsiteX8" fmla="*/ 2903498 w 2908274"/>
                <a:gd name="connsiteY8" fmla="*/ 2192290 h 4665551"/>
                <a:gd name="connsiteX9" fmla="*/ 2903498 w 2908274"/>
                <a:gd name="connsiteY9" fmla="*/ 411115 h 4665551"/>
                <a:gd name="connsiteX10" fmla="*/ 2503448 w 2908274"/>
                <a:gd name="connsiteY10" fmla="*/ 30115 h 4665551"/>
                <a:gd name="connsiteX11" fmla="*/ 341273 w 2908274"/>
                <a:gd name="connsiteY11" fmla="*/ 30115 h 4665551"/>
                <a:gd name="connsiteX12" fmla="*/ 22210 w 2908274"/>
                <a:gd name="connsiteY12" fmla="*/ 446040 h 4665551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8274" h="4659265">
                  <a:moveTo>
                    <a:pt x="22210" y="446040"/>
                  </a:moveTo>
                  <a:cubicBezTo>
                    <a:pt x="20614" y="1059873"/>
                    <a:pt x="19019" y="1673707"/>
                    <a:pt x="17423" y="2287540"/>
                  </a:cubicBezTo>
                  <a:lnTo>
                    <a:pt x="627023" y="4354465"/>
                  </a:lnTo>
                  <a:cubicBezTo>
                    <a:pt x="663574" y="4486197"/>
                    <a:pt x="823891" y="4622737"/>
                    <a:pt x="1065173" y="4649740"/>
                  </a:cubicBezTo>
                  <a:lnTo>
                    <a:pt x="1817648" y="4659265"/>
                  </a:lnTo>
                  <a:cubicBezTo>
                    <a:pt x="2100274" y="4622672"/>
                    <a:pt x="2054196" y="4443350"/>
                    <a:pt x="2036723" y="4335415"/>
                  </a:cubicBezTo>
                  <a:lnTo>
                    <a:pt x="1512848" y="2592340"/>
                  </a:lnTo>
                  <a:lnTo>
                    <a:pt x="2560598" y="2592340"/>
                  </a:lnTo>
                  <a:cubicBezTo>
                    <a:pt x="2717777" y="2573285"/>
                    <a:pt x="2908274" y="2492324"/>
                    <a:pt x="2903498" y="2192290"/>
                  </a:cubicBezTo>
                  <a:lnTo>
                    <a:pt x="2903498" y="411115"/>
                  </a:lnTo>
                  <a:cubicBezTo>
                    <a:pt x="2908270" y="268240"/>
                    <a:pt x="2889225" y="0"/>
                    <a:pt x="2503448" y="30115"/>
                  </a:cubicBezTo>
                  <a:lnTo>
                    <a:pt x="341273" y="30115"/>
                  </a:lnTo>
                  <a:cubicBezTo>
                    <a:pt x="53967" y="54472"/>
                    <a:pt x="0" y="332798"/>
                    <a:pt x="22210" y="44604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Forma livre 14"/>
            <p:cNvSpPr/>
            <p:nvPr userDrawn="1"/>
          </p:nvSpPr>
          <p:spPr>
            <a:xfrm>
              <a:off x="4500562" y="1103359"/>
              <a:ext cx="2908274" cy="4659265"/>
            </a:xfrm>
            <a:custGeom>
              <a:avLst/>
              <a:gdLst>
                <a:gd name="connsiteX0" fmla="*/ 0 w 2886075"/>
                <a:gd name="connsiteY0" fmla="*/ 342900 h 4629150"/>
                <a:gd name="connsiteX1" fmla="*/ 0 w 2886075"/>
                <a:gd name="connsiteY1" fmla="*/ 2257425 h 4629150"/>
                <a:gd name="connsiteX2" fmla="*/ 609600 w 2886075"/>
                <a:gd name="connsiteY2" fmla="*/ 4324350 h 4629150"/>
                <a:gd name="connsiteX3" fmla="*/ 1047750 w 2886075"/>
                <a:gd name="connsiteY3" fmla="*/ 4619625 h 4629150"/>
                <a:gd name="connsiteX4" fmla="*/ 1800225 w 2886075"/>
                <a:gd name="connsiteY4" fmla="*/ 4629150 h 4629150"/>
                <a:gd name="connsiteX5" fmla="*/ 2019300 w 2886075"/>
                <a:gd name="connsiteY5" fmla="*/ 4305300 h 4629150"/>
                <a:gd name="connsiteX6" fmla="*/ 1495425 w 2886075"/>
                <a:gd name="connsiteY6" fmla="*/ 2562225 h 4629150"/>
                <a:gd name="connsiteX7" fmla="*/ 2543175 w 2886075"/>
                <a:gd name="connsiteY7" fmla="*/ 2562225 h 4629150"/>
                <a:gd name="connsiteX8" fmla="*/ 2886075 w 2886075"/>
                <a:gd name="connsiteY8" fmla="*/ 2133600 h 4629150"/>
                <a:gd name="connsiteX9" fmla="*/ 2886075 w 2886075"/>
                <a:gd name="connsiteY9" fmla="*/ 381000 h 4629150"/>
                <a:gd name="connsiteX10" fmla="*/ 2486025 w 2886075"/>
                <a:gd name="connsiteY10" fmla="*/ 0 h 4629150"/>
                <a:gd name="connsiteX11" fmla="*/ 323850 w 2886075"/>
                <a:gd name="connsiteY11" fmla="*/ 0 h 4629150"/>
                <a:gd name="connsiteX12" fmla="*/ 0 w 2886075"/>
                <a:gd name="connsiteY12" fmla="*/ 342900 h 4629150"/>
                <a:gd name="connsiteX0" fmla="*/ 4787 w 2886075"/>
                <a:gd name="connsiteY0" fmla="*/ 415925 h 4629150"/>
                <a:gd name="connsiteX1" fmla="*/ 0 w 2886075"/>
                <a:gd name="connsiteY1" fmla="*/ 2257425 h 4629150"/>
                <a:gd name="connsiteX2" fmla="*/ 609600 w 2886075"/>
                <a:gd name="connsiteY2" fmla="*/ 4324350 h 4629150"/>
                <a:gd name="connsiteX3" fmla="*/ 1047750 w 2886075"/>
                <a:gd name="connsiteY3" fmla="*/ 4619625 h 4629150"/>
                <a:gd name="connsiteX4" fmla="*/ 1800225 w 2886075"/>
                <a:gd name="connsiteY4" fmla="*/ 4629150 h 4629150"/>
                <a:gd name="connsiteX5" fmla="*/ 2019300 w 2886075"/>
                <a:gd name="connsiteY5" fmla="*/ 4305300 h 4629150"/>
                <a:gd name="connsiteX6" fmla="*/ 1495425 w 2886075"/>
                <a:gd name="connsiteY6" fmla="*/ 2562225 h 4629150"/>
                <a:gd name="connsiteX7" fmla="*/ 2543175 w 2886075"/>
                <a:gd name="connsiteY7" fmla="*/ 2562225 h 4629150"/>
                <a:gd name="connsiteX8" fmla="*/ 2886075 w 2886075"/>
                <a:gd name="connsiteY8" fmla="*/ 2133600 h 4629150"/>
                <a:gd name="connsiteX9" fmla="*/ 2886075 w 2886075"/>
                <a:gd name="connsiteY9" fmla="*/ 381000 h 4629150"/>
                <a:gd name="connsiteX10" fmla="*/ 2486025 w 2886075"/>
                <a:gd name="connsiteY10" fmla="*/ 0 h 4629150"/>
                <a:gd name="connsiteX11" fmla="*/ 323850 w 2886075"/>
                <a:gd name="connsiteY11" fmla="*/ 0 h 4629150"/>
                <a:gd name="connsiteX12" fmla="*/ 4787 w 2886075"/>
                <a:gd name="connsiteY12" fmla="*/ 415925 h 4629150"/>
                <a:gd name="connsiteX0" fmla="*/ 4787 w 2886075"/>
                <a:gd name="connsiteY0" fmla="*/ 415925 h 4629150"/>
                <a:gd name="connsiteX1" fmla="*/ 0 w 2886075"/>
                <a:gd name="connsiteY1" fmla="*/ 2257425 h 4629150"/>
                <a:gd name="connsiteX2" fmla="*/ 609600 w 2886075"/>
                <a:gd name="connsiteY2" fmla="*/ 4324350 h 4629150"/>
                <a:gd name="connsiteX3" fmla="*/ 1047750 w 2886075"/>
                <a:gd name="connsiteY3" fmla="*/ 4619625 h 4629150"/>
                <a:gd name="connsiteX4" fmla="*/ 1800225 w 2886075"/>
                <a:gd name="connsiteY4" fmla="*/ 4629150 h 4629150"/>
                <a:gd name="connsiteX5" fmla="*/ 2019300 w 2886075"/>
                <a:gd name="connsiteY5" fmla="*/ 4305300 h 4629150"/>
                <a:gd name="connsiteX6" fmla="*/ 1495425 w 2886075"/>
                <a:gd name="connsiteY6" fmla="*/ 2562225 h 4629150"/>
                <a:gd name="connsiteX7" fmla="*/ 2543175 w 2886075"/>
                <a:gd name="connsiteY7" fmla="*/ 2562225 h 4629150"/>
                <a:gd name="connsiteX8" fmla="*/ 2886075 w 2886075"/>
                <a:gd name="connsiteY8" fmla="*/ 2133600 h 4629150"/>
                <a:gd name="connsiteX9" fmla="*/ 2886075 w 2886075"/>
                <a:gd name="connsiteY9" fmla="*/ 381000 h 4629150"/>
                <a:gd name="connsiteX10" fmla="*/ 2486025 w 2886075"/>
                <a:gd name="connsiteY10" fmla="*/ 0 h 4629150"/>
                <a:gd name="connsiteX11" fmla="*/ 323850 w 2886075"/>
                <a:gd name="connsiteY11" fmla="*/ 0 h 4629150"/>
                <a:gd name="connsiteX12" fmla="*/ 4787 w 2886075"/>
                <a:gd name="connsiteY12" fmla="*/ 415925 h 4629150"/>
                <a:gd name="connsiteX0" fmla="*/ 22210 w 2903498"/>
                <a:gd name="connsiteY0" fmla="*/ 415925 h 4629150"/>
                <a:gd name="connsiteX1" fmla="*/ 17423 w 2903498"/>
                <a:gd name="connsiteY1" fmla="*/ 2257425 h 4629150"/>
                <a:gd name="connsiteX2" fmla="*/ 627023 w 2903498"/>
                <a:gd name="connsiteY2" fmla="*/ 4324350 h 4629150"/>
                <a:gd name="connsiteX3" fmla="*/ 1065173 w 2903498"/>
                <a:gd name="connsiteY3" fmla="*/ 4619625 h 4629150"/>
                <a:gd name="connsiteX4" fmla="*/ 1817648 w 2903498"/>
                <a:gd name="connsiteY4" fmla="*/ 4629150 h 4629150"/>
                <a:gd name="connsiteX5" fmla="*/ 2036723 w 2903498"/>
                <a:gd name="connsiteY5" fmla="*/ 4305300 h 4629150"/>
                <a:gd name="connsiteX6" fmla="*/ 1512848 w 2903498"/>
                <a:gd name="connsiteY6" fmla="*/ 2562225 h 4629150"/>
                <a:gd name="connsiteX7" fmla="*/ 2560598 w 2903498"/>
                <a:gd name="connsiteY7" fmla="*/ 2562225 h 4629150"/>
                <a:gd name="connsiteX8" fmla="*/ 2903498 w 2903498"/>
                <a:gd name="connsiteY8" fmla="*/ 2133600 h 4629150"/>
                <a:gd name="connsiteX9" fmla="*/ 2903498 w 2903498"/>
                <a:gd name="connsiteY9" fmla="*/ 381000 h 4629150"/>
                <a:gd name="connsiteX10" fmla="*/ 2503448 w 2903498"/>
                <a:gd name="connsiteY10" fmla="*/ 0 h 4629150"/>
                <a:gd name="connsiteX11" fmla="*/ 341273 w 2903498"/>
                <a:gd name="connsiteY11" fmla="*/ 0 h 4629150"/>
                <a:gd name="connsiteX12" fmla="*/ 22210 w 2903498"/>
                <a:gd name="connsiteY12" fmla="*/ 415925 h 4629150"/>
                <a:gd name="connsiteX0" fmla="*/ 22210 w 2903498"/>
                <a:gd name="connsiteY0" fmla="*/ 422260 h 4635485"/>
                <a:gd name="connsiteX1" fmla="*/ 17423 w 2903498"/>
                <a:gd name="connsiteY1" fmla="*/ 2263760 h 4635485"/>
                <a:gd name="connsiteX2" fmla="*/ 627023 w 2903498"/>
                <a:gd name="connsiteY2" fmla="*/ 4330685 h 4635485"/>
                <a:gd name="connsiteX3" fmla="*/ 1065173 w 2903498"/>
                <a:gd name="connsiteY3" fmla="*/ 4625960 h 4635485"/>
                <a:gd name="connsiteX4" fmla="*/ 1817648 w 2903498"/>
                <a:gd name="connsiteY4" fmla="*/ 4635485 h 4635485"/>
                <a:gd name="connsiteX5" fmla="*/ 2036723 w 2903498"/>
                <a:gd name="connsiteY5" fmla="*/ 4311635 h 4635485"/>
                <a:gd name="connsiteX6" fmla="*/ 1512848 w 2903498"/>
                <a:gd name="connsiteY6" fmla="*/ 2568560 h 4635485"/>
                <a:gd name="connsiteX7" fmla="*/ 2560598 w 2903498"/>
                <a:gd name="connsiteY7" fmla="*/ 2568560 h 4635485"/>
                <a:gd name="connsiteX8" fmla="*/ 2903498 w 2903498"/>
                <a:gd name="connsiteY8" fmla="*/ 2139935 h 4635485"/>
                <a:gd name="connsiteX9" fmla="*/ 2903498 w 2903498"/>
                <a:gd name="connsiteY9" fmla="*/ 387335 h 4635485"/>
                <a:gd name="connsiteX10" fmla="*/ 2503448 w 2903498"/>
                <a:gd name="connsiteY10" fmla="*/ 6335 h 4635485"/>
                <a:gd name="connsiteX11" fmla="*/ 341273 w 2903498"/>
                <a:gd name="connsiteY11" fmla="*/ 6335 h 4635485"/>
                <a:gd name="connsiteX12" fmla="*/ 22210 w 2903498"/>
                <a:gd name="connsiteY12" fmla="*/ 422260 h 4635485"/>
                <a:gd name="connsiteX0" fmla="*/ 22210 w 2917796"/>
                <a:gd name="connsiteY0" fmla="*/ 415925 h 4629150"/>
                <a:gd name="connsiteX1" fmla="*/ 17423 w 2917796"/>
                <a:gd name="connsiteY1" fmla="*/ 2257425 h 4629150"/>
                <a:gd name="connsiteX2" fmla="*/ 627023 w 2917796"/>
                <a:gd name="connsiteY2" fmla="*/ 4324350 h 4629150"/>
                <a:gd name="connsiteX3" fmla="*/ 1065173 w 2917796"/>
                <a:gd name="connsiteY3" fmla="*/ 4619625 h 4629150"/>
                <a:gd name="connsiteX4" fmla="*/ 1817648 w 2917796"/>
                <a:gd name="connsiteY4" fmla="*/ 4629150 h 4629150"/>
                <a:gd name="connsiteX5" fmla="*/ 2036723 w 2917796"/>
                <a:gd name="connsiteY5" fmla="*/ 4305300 h 4629150"/>
                <a:gd name="connsiteX6" fmla="*/ 1512848 w 2917796"/>
                <a:gd name="connsiteY6" fmla="*/ 2562225 h 4629150"/>
                <a:gd name="connsiteX7" fmla="*/ 2560598 w 2917796"/>
                <a:gd name="connsiteY7" fmla="*/ 2562225 h 4629150"/>
                <a:gd name="connsiteX8" fmla="*/ 2903498 w 2917796"/>
                <a:gd name="connsiteY8" fmla="*/ 2133600 h 4629150"/>
                <a:gd name="connsiteX9" fmla="*/ 2903498 w 2917796"/>
                <a:gd name="connsiteY9" fmla="*/ 381000 h 4629150"/>
                <a:gd name="connsiteX10" fmla="*/ 2503448 w 2917796"/>
                <a:gd name="connsiteY10" fmla="*/ 0 h 4629150"/>
                <a:gd name="connsiteX11" fmla="*/ 341273 w 2917796"/>
                <a:gd name="connsiteY11" fmla="*/ 0 h 4629150"/>
                <a:gd name="connsiteX12" fmla="*/ 22210 w 2917796"/>
                <a:gd name="connsiteY12" fmla="*/ 415925 h 4629150"/>
                <a:gd name="connsiteX0" fmla="*/ 22210 w 2917796"/>
                <a:gd name="connsiteY0" fmla="*/ 415925 h 4629150"/>
                <a:gd name="connsiteX1" fmla="*/ 17423 w 2917796"/>
                <a:gd name="connsiteY1" fmla="*/ 2257425 h 4629150"/>
                <a:gd name="connsiteX2" fmla="*/ 627023 w 2917796"/>
                <a:gd name="connsiteY2" fmla="*/ 4324350 h 4629150"/>
                <a:gd name="connsiteX3" fmla="*/ 1065173 w 2917796"/>
                <a:gd name="connsiteY3" fmla="*/ 4619625 h 4629150"/>
                <a:gd name="connsiteX4" fmla="*/ 1817648 w 2917796"/>
                <a:gd name="connsiteY4" fmla="*/ 4629150 h 4629150"/>
                <a:gd name="connsiteX5" fmla="*/ 2036723 w 2917796"/>
                <a:gd name="connsiteY5" fmla="*/ 4305300 h 4629150"/>
                <a:gd name="connsiteX6" fmla="*/ 1512848 w 2917796"/>
                <a:gd name="connsiteY6" fmla="*/ 2562225 h 4629150"/>
                <a:gd name="connsiteX7" fmla="*/ 2560598 w 2917796"/>
                <a:gd name="connsiteY7" fmla="*/ 2562225 h 4629150"/>
                <a:gd name="connsiteX8" fmla="*/ 2903498 w 2917796"/>
                <a:gd name="connsiteY8" fmla="*/ 2133600 h 4629150"/>
                <a:gd name="connsiteX9" fmla="*/ 2903498 w 2917796"/>
                <a:gd name="connsiteY9" fmla="*/ 381000 h 4629150"/>
                <a:gd name="connsiteX10" fmla="*/ 2503448 w 2917796"/>
                <a:gd name="connsiteY10" fmla="*/ 0 h 4629150"/>
                <a:gd name="connsiteX11" fmla="*/ 341273 w 2917796"/>
                <a:gd name="connsiteY11" fmla="*/ 0 h 4629150"/>
                <a:gd name="connsiteX12" fmla="*/ 22210 w 2917796"/>
                <a:gd name="connsiteY12" fmla="*/ 415925 h 4629150"/>
                <a:gd name="connsiteX0" fmla="*/ 22210 w 2903498"/>
                <a:gd name="connsiteY0" fmla="*/ 446040 h 4659265"/>
                <a:gd name="connsiteX1" fmla="*/ 17423 w 2903498"/>
                <a:gd name="connsiteY1" fmla="*/ 2287540 h 4659265"/>
                <a:gd name="connsiteX2" fmla="*/ 627023 w 2903498"/>
                <a:gd name="connsiteY2" fmla="*/ 4354465 h 4659265"/>
                <a:gd name="connsiteX3" fmla="*/ 1065173 w 2903498"/>
                <a:gd name="connsiteY3" fmla="*/ 4649740 h 4659265"/>
                <a:gd name="connsiteX4" fmla="*/ 1817648 w 2903498"/>
                <a:gd name="connsiteY4" fmla="*/ 4659265 h 4659265"/>
                <a:gd name="connsiteX5" fmla="*/ 2036723 w 2903498"/>
                <a:gd name="connsiteY5" fmla="*/ 4335415 h 4659265"/>
                <a:gd name="connsiteX6" fmla="*/ 1512848 w 2903498"/>
                <a:gd name="connsiteY6" fmla="*/ 2592340 h 4659265"/>
                <a:gd name="connsiteX7" fmla="*/ 2560598 w 2903498"/>
                <a:gd name="connsiteY7" fmla="*/ 2592340 h 4659265"/>
                <a:gd name="connsiteX8" fmla="*/ 2903498 w 2903498"/>
                <a:gd name="connsiteY8" fmla="*/ 2163715 h 4659265"/>
                <a:gd name="connsiteX9" fmla="*/ 2903498 w 2903498"/>
                <a:gd name="connsiteY9" fmla="*/ 411115 h 4659265"/>
                <a:gd name="connsiteX10" fmla="*/ 2503448 w 2903498"/>
                <a:gd name="connsiteY10" fmla="*/ 30115 h 4659265"/>
                <a:gd name="connsiteX11" fmla="*/ 341273 w 2903498"/>
                <a:gd name="connsiteY11" fmla="*/ 30115 h 4659265"/>
                <a:gd name="connsiteX12" fmla="*/ 22210 w 2903498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63715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0"/>
                <a:gd name="connsiteY0" fmla="*/ 446040 h 4659265"/>
                <a:gd name="connsiteX1" fmla="*/ 17423 w 2908270"/>
                <a:gd name="connsiteY1" fmla="*/ 2287540 h 4659265"/>
                <a:gd name="connsiteX2" fmla="*/ 627023 w 2908270"/>
                <a:gd name="connsiteY2" fmla="*/ 4354465 h 4659265"/>
                <a:gd name="connsiteX3" fmla="*/ 1065173 w 2908270"/>
                <a:gd name="connsiteY3" fmla="*/ 4649740 h 4659265"/>
                <a:gd name="connsiteX4" fmla="*/ 1817648 w 2908270"/>
                <a:gd name="connsiteY4" fmla="*/ 4659265 h 4659265"/>
                <a:gd name="connsiteX5" fmla="*/ 2036723 w 2908270"/>
                <a:gd name="connsiteY5" fmla="*/ 4335415 h 4659265"/>
                <a:gd name="connsiteX6" fmla="*/ 1512848 w 2908270"/>
                <a:gd name="connsiteY6" fmla="*/ 2592340 h 4659265"/>
                <a:gd name="connsiteX7" fmla="*/ 2560598 w 2908270"/>
                <a:gd name="connsiteY7" fmla="*/ 2592340 h 4659265"/>
                <a:gd name="connsiteX8" fmla="*/ 2903498 w 2908270"/>
                <a:gd name="connsiteY8" fmla="*/ 2192290 h 4659265"/>
                <a:gd name="connsiteX9" fmla="*/ 2903498 w 2908270"/>
                <a:gd name="connsiteY9" fmla="*/ 411115 h 4659265"/>
                <a:gd name="connsiteX10" fmla="*/ 2503448 w 2908270"/>
                <a:gd name="connsiteY10" fmla="*/ 30115 h 4659265"/>
                <a:gd name="connsiteX11" fmla="*/ 341273 w 2908270"/>
                <a:gd name="connsiteY11" fmla="*/ 30115 h 4659265"/>
                <a:gd name="connsiteX12" fmla="*/ 22210 w 2908270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65551"/>
                <a:gd name="connsiteX1" fmla="*/ 17423 w 2908274"/>
                <a:gd name="connsiteY1" fmla="*/ 2287540 h 4665551"/>
                <a:gd name="connsiteX2" fmla="*/ 627023 w 2908274"/>
                <a:gd name="connsiteY2" fmla="*/ 4354465 h 4665551"/>
                <a:gd name="connsiteX3" fmla="*/ 1065173 w 2908274"/>
                <a:gd name="connsiteY3" fmla="*/ 4649740 h 4665551"/>
                <a:gd name="connsiteX4" fmla="*/ 1817648 w 2908274"/>
                <a:gd name="connsiteY4" fmla="*/ 4659265 h 4665551"/>
                <a:gd name="connsiteX5" fmla="*/ 2036723 w 2908274"/>
                <a:gd name="connsiteY5" fmla="*/ 4335415 h 4665551"/>
                <a:gd name="connsiteX6" fmla="*/ 1512848 w 2908274"/>
                <a:gd name="connsiteY6" fmla="*/ 2592340 h 4665551"/>
                <a:gd name="connsiteX7" fmla="*/ 2560598 w 2908274"/>
                <a:gd name="connsiteY7" fmla="*/ 2592340 h 4665551"/>
                <a:gd name="connsiteX8" fmla="*/ 2903498 w 2908274"/>
                <a:gd name="connsiteY8" fmla="*/ 2192290 h 4665551"/>
                <a:gd name="connsiteX9" fmla="*/ 2903498 w 2908274"/>
                <a:gd name="connsiteY9" fmla="*/ 411115 h 4665551"/>
                <a:gd name="connsiteX10" fmla="*/ 2503448 w 2908274"/>
                <a:gd name="connsiteY10" fmla="*/ 30115 h 4665551"/>
                <a:gd name="connsiteX11" fmla="*/ 341273 w 2908274"/>
                <a:gd name="connsiteY11" fmla="*/ 30115 h 4665551"/>
                <a:gd name="connsiteX12" fmla="*/ 22210 w 2908274"/>
                <a:gd name="connsiteY12" fmla="*/ 446040 h 4665551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  <a:gd name="connsiteX0" fmla="*/ 22210 w 2908274"/>
                <a:gd name="connsiteY0" fmla="*/ 446040 h 4659265"/>
                <a:gd name="connsiteX1" fmla="*/ 17423 w 2908274"/>
                <a:gd name="connsiteY1" fmla="*/ 2287540 h 4659265"/>
                <a:gd name="connsiteX2" fmla="*/ 627023 w 2908274"/>
                <a:gd name="connsiteY2" fmla="*/ 4354465 h 4659265"/>
                <a:gd name="connsiteX3" fmla="*/ 1065173 w 2908274"/>
                <a:gd name="connsiteY3" fmla="*/ 4649740 h 4659265"/>
                <a:gd name="connsiteX4" fmla="*/ 1817648 w 2908274"/>
                <a:gd name="connsiteY4" fmla="*/ 4659265 h 4659265"/>
                <a:gd name="connsiteX5" fmla="*/ 2036723 w 2908274"/>
                <a:gd name="connsiteY5" fmla="*/ 4335415 h 4659265"/>
                <a:gd name="connsiteX6" fmla="*/ 1512848 w 2908274"/>
                <a:gd name="connsiteY6" fmla="*/ 2592340 h 4659265"/>
                <a:gd name="connsiteX7" fmla="*/ 2560598 w 2908274"/>
                <a:gd name="connsiteY7" fmla="*/ 2592340 h 4659265"/>
                <a:gd name="connsiteX8" fmla="*/ 2903498 w 2908274"/>
                <a:gd name="connsiteY8" fmla="*/ 2192290 h 4659265"/>
                <a:gd name="connsiteX9" fmla="*/ 2903498 w 2908274"/>
                <a:gd name="connsiteY9" fmla="*/ 411115 h 4659265"/>
                <a:gd name="connsiteX10" fmla="*/ 2503448 w 2908274"/>
                <a:gd name="connsiteY10" fmla="*/ 30115 h 4659265"/>
                <a:gd name="connsiteX11" fmla="*/ 341273 w 2908274"/>
                <a:gd name="connsiteY11" fmla="*/ 30115 h 4659265"/>
                <a:gd name="connsiteX12" fmla="*/ 22210 w 2908274"/>
                <a:gd name="connsiteY12" fmla="*/ 446040 h 465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8274" h="4659265">
                  <a:moveTo>
                    <a:pt x="22210" y="446040"/>
                  </a:moveTo>
                  <a:cubicBezTo>
                    <a:pt x="20614" y="1059873"/>
                    <a:pt x="19019" y="1673707"/>
                    <a:pt x="17423" y="2287540"/>
                  </a:cubicBezTo>
                  <a:lnTo>
                    <a:pt x="627023" y="4354465"/>
                  </a:lnTo>
                  <a:cubicBezTo>
                    <a:pt x="663574" y="4486197"/>
                    <a:pt x="823891" y="4622737"/>
                    <a:pt x="1065173" y="4649740"/>
                  </a:cubicBezTo>
                  <a:lnTo>
                    <a:pt x="1817648" y="4659265"/>
                  </a:lnTo>
                  <a:cubicBezTo>
                    <a:pt x="2100274" y="4622672"/>
                    <a:pt x="2054196" y="4443350"/>
                    <a:pt x="2036723" y="4335415"/>
                  </a:cubicBezTo>
                  <a:lnTo>
                    <a:pt x="1512848" y="2592340"/>
                  </a:lnTo>
                  <a:lnTo>
                    <a:pt x="2560598" y="2592340"/>
                  </a:lnTo>
                  <a:cubicBezTo>
                    <a:pt x="2717777" y="2573285"/>
                    <a:pt x="2908274" y="2492324"/>
                    <a:pt x="2903498" y="2192290"/>
                  </a:cubicBezTo>
                  <a:lnTo>
                    <a:pt x="2903498" y="411115"/>
                  </a:lnTo>
                  <a:cubicBezTo>
                    <a:pt x="2908270" y="268240"/>
                    <a:pt x="2889225" y="0"/>
                    <a:pt x="2503448" y="30115"/>
                  </a:cubicBezTo>
                  <a:lnTo>
                    <a:pt x="341273" y="30115"/>
                  </a:lnTo>
                  <a:cubicBezTo>
                    <a:pt x="53967" y="54472"/>
                    <a:pt x="0" y="332798"/>
                    <a:pt x="22210" y="44604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Espaço Reservado para Conteúdo 17"/>
          <p:cNvSpPr>
            <a:spLocks noGrp="1"/>
          </p:cNvSpPr>
          <p:nvPr>
            <p:ph sz="quarter" idx="13"/>
          </p:nvPr>
        </p:nvSpPr>
        <p:spPr>
          <a:xfrm>
            <a:off x="3429000" y="4071942"/>
            <a:ext cx="5535613" cy="2500308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800"/>
            </a:lvl1pPr>
            <a:lvl2pPr>
              <a:buFont typeface="Arial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2500306"/>
            <a:ext cx="5000660" cy="292895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785786" y="776803"/>
            <a:ext cx="3929090" cy="152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pt-BR" sz="4000" dirty="0" smtClean="0">
                <a:solidFill>
                  <a:schemeClr val="bg1"/>
                </a:solidFill>
                <a:latin typeface="Museo 900" pitchFamily="50" charset="0"/>
              </a:rPr>
              <a:t>Questão</a:t>
            </a:r>
          </a:p>
          <a:p>
            <a:pPr>
              <a:lnSpc>
                <a:spcPts val="3300"/>
              </a:lnSpc>
            </a:pPr>
            <a:r>
              <a:rPr lang="pt-BR" sz="3600" dirty="0" smtClean="0">
                <a:solidFill>
                  <a:schemeClr val="bg1"/>
                </a:solidFill>
                <a:latin typeface="Museo 900" pitchFamily="50" charset="0"/>
              </a:rPr>
              <a:t>para</a:t>
            </a:r>
          </a:p>
          <a:p>
            <a:pPr>
              <a:lnSpc>
                <a:spcPts val="4400"/>
              </a:lnSpc>
            </a:pPr>
            <a:r>
              <a:rPr lang="pt-BR" sz="4800" dirty="0" smtClean="0">
                <a:solidFill>
                  <a:schemeClr val="bg1"/>
                </a:solidFill>
                <a:latin typeface="Museo 900" pitchFamily="50" charset="0"/>
              </a:rPr>
              <a:t>  reflexão</a:t>
            </a:r>
            <a:endParaRPr lang="pt-BR" sz="4800" dirty="0">
              <a:solidFill>
                <a:schemeClr val="bg1"/>
              </a:solidFill>
              <a:latin typeface="Museo 900" pitchFamily="50" charset="0"/>
            </a:endParaRP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6143636" y="928670"/>
            <a:ext cx="24785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0" dirty="0" smtClean="0">
                <a:solidFill>
                  <a:schemeClr val="bg1"/>
                </a:solidFill>
                <a:latin typeface="Museo 900" pitchFamily="50" charset="0"/>
              </a:rPr>
              <a:t>?</a:t>
            </a:r>
            <a:endParaRPr lang="pt-BR" sz="40000" dirty="0">
              <a:solidFill>
                <a:schemeClr val="bg1"/>
              </a:solidFill>
              <a:latin typeface="Museo 9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2500306"/>
            <a:ext cx="5000660" cy="292895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07DC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785786" y="776803"/>
            <a:ext cx="392909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pt-BR" sz="4000" dirty="0" smtClean="0">
                <a:solidFill>
                  <a:schemeClr val="bg1"/>
                </a:solidFill>
                <a:latin typeface="Museo 900" pitchFamily="50" charset="0"/>
              </a:rPr>
              <a:t>Questão</a:t>
            </a:r>
          </a:p>
          <a:p>
            <a:pPr>
              <a:lnSpc>
                <a:spcPts val="3300"/>
              </a:lnSpc>
            </a:pPr>
            <a:r>
              <a:rPr lang="pt-BR" sz="3600" dirty="0" smtClean="0">
                <a:solidFill>
                  <a:schemeClr val="bg1"/>
                </a:solidFill>
                <a:latin typeface="Museo 900" pitchFamily="50" charset="0"/>
              </a:rPr>
              <a:t>para</a:t>
            </a:r>
          </a:p>
          <a:p>
            <a:pPr>
              <a:lnSpc>
                <a:spcPts val="4400"/>
              </a:lnSpc>
            </a:pPr>
            <a:r>
              <a:rPr lang="pt-BR" sz="4800" dirty="0" smtClean="0">
                <a:solidFill>
                  <a:schemeClr val="bg1"/>
                </a:solidFill>
                <a:latin typeface="Museo 900" pitchFamily="50" charset="0"/>
              </a:rPr>
              <a:t>  reflexão</a:t>
            </a:r>
            <a:endParaRPr lang="pt-BR" sz="4800" dirty="0">
              <a:solidFill>
                <a:schemeClr val="bg1"/>
              </a:solidFill>
              <a:latin typeface="Museo 900" pitchFamily="50" charset="0"/>
            </a:endParaRP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6143636" y="928670"/>
            <a:ext cx="24785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0" dirty="0" smtClean="0">
                <a:solidFill>
                  <a:schemeClr val="bg1"/>
                </a:solidFill>
                <a:latin typeface="Museo 900" pitchFamily="50" charset="0"/>
              </a:rPr>
              <a:t>?</a:t>
            </a:r>
            <a:endParaRPr lang="pt-BR" sz="40000" dirty="0">
              <a:solidFill>
                <a:schemeClr val="bg1"/>
              </a:solidFill>
              <a:latin typeface="Museo 9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000240"/>
            <a:ext cx="8785225" cy="1571636"/>
          </a:xfrm>
        </p:spPr>
        <p:txBody>
          <a:bodyPr anchor="ctr"/>
          <a:lstStyle>
            <a:lvl1pPr algn="ctr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algn="ctr"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Picture 2" descr="C:\Users\portezan\Desktop\vide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57694"/>
            <a:ext cx="1584176" cy="17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rma livre 11"/>
          <p:cNvSpPr/>
          <p:nvPr userDrawn="1"/>
        </p:nvSpPr>
        <p:spPr>
          <a:xfrm>
            <a:off x="-3175" y="1"/>
            <a:ext cx="9156701" cy="1571612"/>
          </a:xfrm>
          <a:custGeom>
            <a:avLst/>
            <a:gdLst>
              <a:gd name="connsiteX0" fmla="*/ 0 w 9172575"/>
              <a:gd name="connsiteY0" fmla="*/ 9525 h 1409700"/>
              <a:gd name="connsiteX1" fmla="*/ 9172575 w 9172575"/>
              <a:gd name="connsiteY1" fmla="*/ 0 h 1409700"/>
              <a:gd name="connsiteX2" fmla="*/ 9172575 w 9172575"/>
              <a:gd name="connsiteY2" fmla="*/ 1409700 h 1409700"/>
              <a:gd name="connsiteX3" fmla="*/ 371475 w 9172575"/>
              <a:gd name="connsiteY3" fmla="*/ 1409700 h 1409700"/>
              <a:gd name="connsiteX4" fmla="*/ 190500 w 9172575"/>
              <a:gd name="connsiteY4" fmla="*/ 1409700 h 1409700"/>
              <a:gd name="connsiteX5" fmla="*/ 9525 w 9172575"/>
              <a:gd name="connsiteY5" fmla="*/ 1409700 h 1409700"/>
              <a:gd name="connsiteX6" fmla="*/ 0 w 9172575"/>
              <a:gd name="connsiteY6" fmla="*/ 9525 h 1409700"/>
              <a:gd name="connsiteX0" fmla="*/ 9525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5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3175 w 9156701"/>
              <a:gd name="connsiteY0" fmla="*/ 0 h 1412875"/>
              <a:gd name="connsiteX1" fmla="*/ 9156701 w 9156701"/>
              <a:gd name="connsiteY1" fmla="*/ 0 h 1412875"/>
              <a:gd name="connsiteX2" fmla="*/ 9156701 w 9156701"/>
              <a:gd name="connsiteY2" fmla="*/ 1409700 h 1412875"/>
              <a:gd name="connsiteX3" fmla="*/ 355601 w 9156701"/>
              <a:gd name="connsiteY3" fmla="*/ 1409700 h 1412875"/>
              <a:gd name="connsiteX4" fmla="*/ 174626 w 9156701"/>
              <a:gd name="connsiteY4" fmla="*/ 1409700 h 1412875"/>
              <a:gd name="connsiteX5" fmla="*/ 3175 w 9156701"/>
              <a:gd name="connsiteY5" fmla="*/ 1412875 h 1412875"/>
              <a:gd name="connsiteX6" fmla="*/ 3175 w 9156701"/>
              <a:gd name="connsiteY6" fmla="*/ 0 h 1412875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74626 w 9156701"/>
              <a:gd name="connsiteY4" fmla="*/ 1409700 h 1571612"/>
              <a:gd name="connsiteX5" fmla="*/ 3175 w 9156701"/>
              <a:gd name="connsiteY5" fmla="*/ 1571612 h 1571612"/>
              <a:gd name="connsiteX6" fmla="*/ 3175 w 9156701"/>
              <a:gd name="connsiteY6" fmla="*/ 0 h 1571612"/>
              <a:gd name="connsiteX0" fmla="*/ 3175 w 9156701"/>
              <a:gd name="connsiteY0" fmla="*/ 0 h 1571611"/>
              <a:gd name="connsiteX1" fmla="*/ 9156701 w 9156701"/>
              <a:gd name="connsiteY1" fmla="*/ 0 h 1571611"/>
              <a:gd name="connsiteX2" fmla="*/ 9156701 w 9156701"/>
              <a:gd name="connsiteY2" fmla="*/ 1409700 h 1571611"/>
              <a:gd name="connsiteX3" fmla="*/ 355601 w 9156701"/>
              <a:gd name="connsiteY3" fmla="*/ 1409700 h 1571611"/>
              <a:gd name="connsiteX4" fmla="*/ 174626 w 9156701"/>
              <a:gd name="connsiteY4" fmla="*/ 1409700 h 1571611"/>
              <a:gd name="connsiteX5" fmla="*/ 3175 w 9156701"/>
              <a:gd name="connsiteY5" fmla="*/ 1571611 h 1571611"/>
              <a:gd name="connsiteX6" fmla="*/ 3175 w 9156701"/>
              <a:gd name="connsiteY6" fmla="*/ 0 h 1571611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1" h="1571612">
                <a:moveTo>
                  <a:pt x="3175" y="0"/>
                </a:moveTo>
                <a:lnTo>
                  <a:pt x="9156701" y="0"/>
                </a:lnTo>
                <a:lnTo>
                  <a:pt x="9156701" y="1409700"/>
                </a:lnTo>
                <a:lnTo>
                  <a:pt x="355601" y="1409700"/>
                </a:lnTo>
                <a:cubicBezTo>
                  <a:pt x="160720" y="1408109"/>
                  <a:pt x="185472" y="1551799"/>
                  <a:pt x="182563" y="1571612"/>
                </a:cubicBezTo>
                <a:lnTo>
                  <a:pt x="3175" y="1571611"/>
                </a:lnTo>
                <a:cubicBezTo>
                  <a:pt x="6350" y="1101711"/>
                  <a:pt x="0" y="469900"/>
                  <a:pt x="3175" y="0"/>
                </a:cubicBezTo>
                <a:close/>
              </a:path>
            </a:pathLst>
          </a:cu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223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5419731" y="2733670"/>
            <a:ext cx="785818" cy="571504"/>
            <a:chOff x="5419731" y="2733670"/>
            <a:chExt cx="785818" cy="571504"/>
          </a:xfrm>
        </p:grpSpPr>
        <p:sp>
          <p:nvSpPr>
            <p:cNvPr id="7" name="Retângulo 6"/>
            <p:cNvSpPr/>
            <p:nvPr userDrawn="1"/>
          </p:nvSpPr>
          <p:spPr>
            <a:xfrm>
              <a:off x="5419731" y="2733670"/>
              <a:ext cx="78581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Grupo 24"/>
            <p:cNvGrpSpPr/>
            <p:nvPr userDrawn="1"/>
          </p:nvGrpSpPr>
          <p:grpSpPr>
            <a:xfrm>
              <a:off x="5481644" y="2832771"/>
              <a:ext cx="661992" cy="373302"/>
              <a:chOff x="5500694" y="2857496"/>
              <a:chExt cx="633419" cy="357190"/>
            </a:xfrm>
          </p:grpSpPr>
          <p:sp>
            <p:nvSpPr>
              <p:cNvPr id="9" name="Divisa 8"/>
              <p:cNvSpPr/>
              <p:nvPr userDrawn="1"/>
            </p:nvSpPr>
            <p:spPr>
              <a:xfrm>
                <a:off x="5776923" y="2857496"/>
                <a:ext cx="357190" cy="357190"/>
              </a:xfrm>
              <a:prstGeom prst="chevron">
                <a:avLst/>
              </a:prstGeom>
              <a:solidFill>
                <a:srgbClr val="007D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Divisa 9"/>
              <p:cNvSpPr/>
              <p:nvPr userDrawn="1"/>
            </p:nvSpPr>
            <p:spPr>
              <a:xfrm>
                <a:off x="5500694" y="2857496"/>
                <a:ext cx="357190" cy="357190"/>
              </a:xfrm>
              <a:prstGeom prst="chevron">
                <a:avLst/>
              </a:prstGeom>
              <a:solidFill>
                <a:srgbClr val="2AC4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upo 10"/>
          <p:cNvGrpSpPr/>
          <p:nvPr userDrawn="1"/>
        </p:nvGrpSpPr>
        <p:grpSpPr>
          <a:xfrm>
            <a:off x="5419731" y="3571876"/>
            <a:ext cx="785818" cy="571504"/>
            <a:chOff x="5419731" y="2733670"/>
            <a:chExt cx="785818" cy="571504"/>
          </a:xfrm>
        </p:grpSpPr>
        <p:sp>
          <p:nvSpPr>
            <p:cNvPr id="12" name="Retângulo 11"/>
            <p:cNvSpPr/>
            <p:nvPr userDrawn="1"/>
          </p:nvSpPr>
          <p:spPr>
            <a:xfrm>
              <a:off x="5419731" y="2733670"/>
              <a:ext cx="78581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Divisa 13"/>
            <p:cNvSpPr/>
            <p:nvPr userDrawn="1"/>
          </p:nvSpPr>
          <p:spPr>
            <a:xfrm>
              <a:off x="5770333" y="2871636"/>
              <a:ext cx="324000" cy="324000"/>
            </a:xfrm>
            <a:prstGeom prst="chevron">
              <a:avLst/>
            </a:prstGeom>
            <a:solidFill>
              <a:srgbClr val="007D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0" y="-6944"/>
            <a:ext cx="709604" cy="7128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3324" y="114823"/>
            <a:ext cx="709604" cy="7128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8695" y="4921267"/>
            <a:ext cx="5174025" cy="1766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7" y="-27384"/>
            <a:ext cx="9144000" cy="4305896"/>
          </a:xfrm>
          <a:prstGeom prst="rect">
            <a:avLst/>
          </a:prstGeom>
        </p:spPr>
      </p:pic>
      <p:grpSp>
        <p:nvGrpSpPr>
          <p:cNvPr id="20" name="Grupo 19"/>
          <p:cNvGrpSpPr/>
          <p:nvPr userDrawn="1"/>
        </p:nvGrpSpPr>
        <p:grpSpPr>
          <a:xfrm>
            <a:off x="3500429" y="1387453"/>
            <a:ext cx="5641983" cy="2007751"/>
            <a:chOff x="3500429" y="1387453"/>
            <a:chExt cx="5641983" cy="2007751"/>
          </a:xfrm>
        </p:grpSpPr>
        <p:sp>
          <p:nvSpPr>
            <p:cNvPr id="22" name="Triângulo retângulo 21"/>
            <p:cNvSpPr/>
            <p:nvPr userDrawn="1"/>
          </p:nvSpPr>
          <p:spPr>
            <a:xfrm flipH="1">
              <a:off x="3500429" y="1387453"/>
              <a:ext cx="5641983" cy="2007751"/>
            </a:xfrm>
            <a:prstGeom prst="rtTriangle">
              <a:avLst/>
            </a:prstGeom>
            <a:solidFill>
              <a:srgbClr val="007D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Triângulo retângulo 22"/>
            <p:cNvSpPr/>
            <p:nvPr userDrawn="1"/>
          </p:nvSpPr>
          <p:spPr>
            <a:xfrm flipH="1">
              <a:off x="7603017" y="1781176"/>
              <a:ext cx="1539392" cy="1609274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Grupo 23"/>
          <p:cNvGrpSpPr/>
          <p:nvPr userDrawn="1"/>
        </p:nvGrpSpPr>
        <p:grpSpPr>
          <a:xfrm>
            <a:off x="3713157" y="2338380"/>
            <a:ext cx="5430839" cy="1061594"/>
            <a:chOff x="3713157" y="2338380"/>
            <a:chExt cx="5430839" cy="1061594"/>
          </a:xfrm>
        </p:grpSpPr>
        <p:sp>
          <p:nvSpPr>
            <p:cNvPr id="25" name="Triângulo retângulo 24"/>
            <p:cNvSpPr/>
            <p:nvPr userDrawn="1"/>
          </p:nvSpPr>
          <p:spPr>
            <a:xfrm flipH="1">
              <a:off x="3713157" y="2338380"/>
              <a:ext cx="5429256" cy="1056824"/>
            </a:xfrm>
            <a:prstGeom prst="rtTriangle">
              <a:avLst/>
            </a:prstGeom>
            <a:solidFill>
              <a:srgbClr val="77A2D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Triângulo retângulo 25"/>
            <p:cNvSpPr/>
            <p:nvPr userDrawn="1"/>
          </p:nvSpPr>
          <p:spPr>
            <a:xfrm flipH="1">
              <a:off x="8429651" y="2724145"/>
              <a:ext cx="714345" cy="67582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Grupo 26"/>
          <p:cNvGrpSpPr/>
          <p:nvPr userDrawn="1"/>
        </p:nvGrpSpPr>
        <p:grpSpPr>
          <a:xfrm>
            <a:off x="0" y="3390900"/>
            <a:ext cx="9144000" cy="3467100"/>
            <a:chOff x="0" y="3390900"/>
            <a:chExt cx="9144000" cy="3467100"/>
          </a:xfrm>
        </p:grpSpPr>
        <p:sp>
          <p:nvSpPr>
            <p:cNvPr id="28" name="Retângulo 27"/>
            <p:cNvSpPr/>
            <p:nvPr userDrawn="1"/>
          </p:nvSpPr>
          <p:spPr>
            <a:xfrm>
              <a:off x="0" y="3390900"/>
              <a:ext cx="9142413" cy="3467100"/>
            </a:xfrm>
            <a:prstGeom prst="rect">
              <a:avLst/>
            </a:prstGeom>
            <a:gradFill>
              <a:gsLst>
                <a:gs pos="0">
                  <a:srgbClr val="0C4DA2"/>
                </a:gs>
                <a:gs pos="100000">
                  <a:srgbClr val="007DC6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Triângulo retângulo 28"/>
            <p:cNvSpPr/>
            <p:nvPr userDrawn="1"/>
          </p:nvSpPr>
          <p:spPr>
            <a:xfrm flipH="1">
              <a:off x="7620003" y="4751824"/>
              <a:ext cx="1523997" cy="210458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7" y="3933056"/>
            <a:ext cx="8785225" cy="1143008"/>
          </a:xfrm>
        </p:spPr>
        <p:txBody>
          <a:bodyPr anchor="b"/>
          <a:lstStyle>
            <a:lvl1pPr algn="l">
              <a:defRPr sz="34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7" y="5504691"/>
            <a:ext cx="8785225" cy="857256"/>
          </a:xfrm>
        </p:spPr>
        <p:txBody>
          <a:bodyPr>
            <a:normAutofit/>
          </a:bodyPr>
          <a:lstStyle>
            <a:lvl1pPr marL="0" indent="0">
              <a:buNone/>
              <a:defRPr sz="28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F9E-0808-420B-8CE5-B17B9653D50E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5274-6322-43C6-A1F1-EC0955F317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79388" y="5020016"/>
            <a:ext cx="8785225" cy="500066"/>
          </a:xfrm>
        </p:spPr>
        <p:txBody>
          <a:bodyPr anchor="ctr">
            <a:normAutofit/>
          </a:bodyPr>
          <a:lstStyle>
            <a:lvl1pPr marL="0" indent="0">
              <a:buNone/>
              <a:defRPr sz="24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5812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banco_de_imagens\Fotolia_2012_2\downloads\Fotolia_37467024_Subscription_Monthly_XX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12" b="17758"/>
          <a:stretch/>
        </p:blipFill>
        <p:spPr bwMode="auto">
          <a:xfrm>
            <a:off x="1589899" y="0"/>
            <a:ext cx="5625307" cy="315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rma livre 10"/>
          <p:cNvSpPr/>
          <p:nvPr userDrawn="1"/>
        </p:nvSpPr>
        <p:spPr>
          <a:xfrm>
            <a:off x="-3175" y="2929924"/>
            <a:ext cx="9156701" cy="1785950"/>
          </a:xfrm>
          <a:custGeom>
            <a:avLst/>
            <a:gdLst>
              <a:gd name="connsiteX0" fmla="*/ 0 w 9172575"/>
              <a:gd name="connsiteY0" fmla="*/ 9525 h 1409700"/>
              <a:gd name="connsiteX1" fmla="*/ 9172575 w 9172575"/>
              <a:gd name="connsiteY1" fmla="*/ 0 h 1409700"/>
              <a:gd name="connsiteX2" fmla="*/ 9172575 w 9172575"/>
              <a:gd name="connsiteY2" fmla="*/ 1409700 h 1409700"/>
              <a:gd name="connsiteX3" fmla="*/ 371475 w 9172575"/>
              <a:gd name="connsiteY3" fmla="*/ 1409700 h 1409700"/>
              <a:gd name="connsiteX4" fmla="*/ 190500 w 9172575"/>
              <a:gd name="connsiteY4" fmla="*/ 1409700 h 1409700"/>
              <a:gd name="connsiteX5" fmla="*/ 9525 w 9172575"/>
              <a:gd name="connsiteY5" fmla="*/ 1409700 h 1409700"/>
              <a:gd name="connsiteX6" fmla="*/ 0 w 9172575"/>
              <a:gd name="connsiteY6" fmla="*/ 9525 h 1409700"/>
              <a:gd name="connsiteX0" fmla="*/ 9525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5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3175 w 9156701"/>
              <a:gd name="connsiteY0" fmla="*/ 0 h 1412875"/>
              <a:gd name="connsiteX1" fmla="*/ 9156701 w 9156701"/>
              <a:gd name="connsiteY1" fmla="*/ 0 h 1412875"/>
              <a:gd name="connsiteX2" fmla="*/ 9156701 w 9156701"/>
              <a:gd name="connsiteY2" fmla="*/ 1409700 h 1412875"/>
              <a:gd name="connsiteX3" fmla="*/ 355601 w 9156701"/>
              <a:gd name="connsiteY3" fmla="*/ 1409700 h 1412875"/>
              <a:gd name="connsiteX4" fmla="*/ 174626 w 9156701"/>
              <a:gd name="connsiteY4" fmla="*/ 1409700 h 1412875"/>
              <a:gd name="connsiteX5" fmla="*/ 3175 w 9156701"/>
              <a:gd name="connsiteY5" fmla="*/ 1412875 h 1412875"/>
              <a:gd name="connsiteX6" fmla="*/ 3175 w 9156701"/>
              <a:gd name="connsiteY6" fmla="*/ 0 h 1412875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74626 w 9156701"/>
              <a:gd name="connsiteY4" fmla="*/ 1409700 h 1571612"/>
              <a:gd name="connsiteX5" fmla="*/ 3175 w 9156701"/>
              <a:gd name="connsiteY5" fmla="*/ 1571612 h 1571612"/>
              <a:gd name="connsiteX6" fmla="*/ 3175 w 9156701"/>
              <a:gd name="connsiteY6" fmla="*/ 0 h 1571612"/>
              <a:gd name="connsiteX0" fmla="*/ 3175 w 9156701"/>
              <a:gd name="connsiteY0" fmla="*/ 0 h 1571611"/>
              <a:gd name="connsiteX1" fmla="*/ 9156701 w 9156701"/>
              <a:gd name="connsiteY1" fmla="*/ 0 h 1571611"/>
              <a:gd name="connsiteX2" fmla="*/ 9156701 w 9156701"/>
              <a:gd name="connsiteY2" fmla="*/ 1409700 h 1571611"/>
              <a:gd name="connsiteX3" fmla="*/ 355601 w 9156701"/>
              <a:gd name="connsiteY3" fmla="*/ 1409700 h 1571611"/>
              <a:gd name="connsiteX4" fmla="*/ 174626 w 9156701"/>
              <a:gd name="connsiteY4" fmla="*/ 1409700 h 1571611"/>
              <a:gd name="connsiteX5" fmla="*/ 3175 w 9156701"/>
              <a:gd name="connsiteY5" fmla="*/ 1571611 h 1571611"/>
              <a:gd name="connsiteX6" fmla="*/ 3175 w 9156701"/>
              <a:gd name="connsiteY6" fmla="*/ 0 h 1571611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339725 w 9156701"/>
              <a:gd name="connsiteY1" fmla="*/ 3156 h 1571612"/>
              <a:gd name="connsiteX2" fmla="*/ 9156701 w 9156701"/>
              <a:gd name="connsiteY2" fmla="*/ 0 h 1571612"/>
              <a:gd name="connsiteX3" fmla="*/ 9156701 w 9156701"/>
              <a:gd name="connsiteY3" fmla="*/ 1409700 h 1571612"/>
              <a:gd name="connsiteX4" fmla="*/ 355601 w 9156701"/>
              <a:gd name="connsiteY4" fmla="*/ 1409700 h 1571612"/>
              <a:gd name="connsiteX5" fmla="*/ 182563 w 9156701"/>
              <a:gd name="connsiteY5" fmla="*/ 1571612 h 1571612"/>
              <a:gd name="connsiteX6" fmla="*/ 3175 w 9156701"/>
              <a:gd name="connsiteY6" fmla="*/ 1571611 h 1571612"/>
              <a:gd name="connsiteX7" fmla="*/ 3175 w 9156701"/>
              <a:gd name="connsiteY7" fmla="*/ 0 h 1571612"/>
              <a:gd name="connsiteX0" fmla="*/ 3175 w 9156701"/>
              <a:gd name="connsiteY0" fmla="*/ 3194 h 1574806"/>
              <a:gd name="connsiteX1" fmla="*/ 180975 w 9156701"/>
              <a:gd name="connsiteY1" fmla="*/ 0 h 1574806"/>
              <a:gd name="connsiteX2" fmla="*/ 339725 w 9156701"/>
              <a:gd name="connsiteY2" fmla="*/ 6350 h 1574806"/>
              <a:gd name="connsiteX3" fmla="*/ 9156701 w 9156701"/>
              <a:gd name="connsiteY3" fmla="*/ 3194 h 1574806"/>
              <a:gd name="connsiteX4" fmla="*/ 9156701 w 9156701"/>
              <a:gd name="connsiteY4" fmla="*/ 1412894 h 1574806"/>
              <a:gd name="connsiteX5" fmla="*/ 355601 w 9156701"/>
              <a:gd name="connsiteY5" fmla="*/ 1412894 h 1574806"/>
              <a:gd name="connsiteX6" fmla="*/ 182563 w 9156701"/>
              <a:gd name="connsiteY6" fmla="*/ 1574806 h 1574806"/>
              <a:gd name="connsiteX7" fmla="*/ 3175 w 9156701"/>
              <a:gd name="connsiteY7" fmla="*/ 1574805 h 1574806"/>
              <a:gd name="connsiteX8" fmla="*/ 3175 w 9156701"/>
              <a:gd name="connsiteY8" fmla="*/ 3194 h 1574806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6701" h="1785950">
                <a:moveTo>
                  <a:pt x="3175" y="214338"/>
                </a:moveTo>
                <a:lnTo>
                  <a:pt x="182563" y="0"/>
                </a:lnTo>
                <a:cubicBezTo>
                  <a:pt x="184180" y="110610"/>
                  <a:pt x="212084" y="218047"/>
                  <a:pt x="339725" y="217494"/>
                </a:cubicBezTo>
                <a:lnTo>
                  <a:pt x="9156701" y="214338"/>
                </a:lnTo>
                <a:lnTo>
                  <a:pt x="9156701" y="1624038"/>
                </a:lnTo>
                <a:lnTo>
                  <a:pt x="355601" y="1624038"/>
                </a:lnTo>
                <a:cubicBezTo>
                  <a:pt x="160720" y="1622447"/>
                  <a:pt x="185472" y="1766137"/>
                  <a:pt x="182563" y="1785950"/>
                </a:cubicBezTo>
                <a:lnTo>
                  <a:pt x="3175" y="1785949"/>
                </a:lnTo>
                <a:cubicBezTo>
                  <a:pt x="6350" y="1316049"/>
                  <a:pt x="0" y="684238"/>
                  <a:pt x="3175" y="214338"/>
                </a:cubicBezTo>
                <a:close/>
              </a:path>
            </a:pathLst>
          </a:cu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t-B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7" y="4786322"/>
            <a:ext cx="8785225" cy="1500198"/>
          </a:xfrm>
        </p:spPr>
        <p:txBody>
          <a:bodyPr>
            <a:noAutofit/>
          </a:bodyPr>
          <a:lstStyle>
            <a:lvl1pPr marL="0" indent="0" algn="ctr">
              <a:buFont typeface="Arial" pitchFamily="34" charset="0"/>
              <a:buNone/>
              <a:defRPr sz="2800"/>
            </a:lvl1pPr>
            <a:lvl2pPr algn="ctr">
              <a:buFont typeface="Arial" pitchFamily="34" charset="0"/>
              <a:buNone/>
              <a:defRPr sz="2800"/>
            </a:lvl2pPr>
            <a:lvl3pPr algn="ctr">
              <a:buNone/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2428861" y="2161931"/>
            <a:ext cx="6713552" cy="2389079"/>
            <a:chOff x="3500429" y="1387453"/>
            <a:chExt cx="5641983" cy="2007751"/>
          </a:xfrm>
        </p:grpSpPr>
        <p:sp>
          <p:nvSpPr>
            <p:cNvPr id="14" name="Triângulo retângulo 13"/>
            <p:cNvSpPr/>
            <p:nvPr userDrawn="1"/>
          </p:nvSpPr>
          <p:spPr>
            <a:xfrm flipH="1">
              <a:off x="3500429" y="1387453"/>
              <a:ext cx="5641983" cy="2007751"/>
            </a:xfrm>
            <a:prstGeom prst="rtTriangle">
              <a:avLst/>
            </a:prstGeom>
            <a:solidFill>
              <a:srgbClr val="007D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Triângulo retângulo 15"/>
            <p:cNvSpPr/>
            <p:nvPr userDrawn="1"/>
          </p:nvSpPr>
          <p:spPr>
            <a:xfrm flipH="1">
              <a:off x="7603017" y="1781176"/>
              <a:ext cx="1539392" cy="1609274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upo 16"/>
          <p:cNvGrpSpPr/>
          <p:nvPr userDrawn="1"/>
        </p:nvGrpSpPr>
        <p:grpSpPr>
          <a:xfrm>
            <a:off x="2681691" y="3295414"/>
            <a:ext cx="6462306" cy="1257544"/>
            <a:chOff x="3713157" y="2338380"/>
            <a:chExt cx="5430839" cy="1056824"/>
          </a:xfrm>
        </p:grpSpPr>
        <p:sp>
          <p:nvSpPr>
            <p:cNvPr id="18" name="Triângulo retângulo 17"/>
            <p:cNvSpPr/>
            <p:nvPr userDrawn="1"/>
          </p:nvSpPr>
          <p:spPr>
            <a:xfrm flipH="1">
              <a:off x="3713157" y="2338380"/>
              <a:ext cx="5429256" cy="1056824"/>
            </a:xfrm>
            <a:prstGeom prst="rtTriangle">
              <a:avLst/>
            </a:prstGeom>
            <a:solidFill>
              <a:srgbClr val="5D91C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riângulo retângulo 18"/>
            <p:cNvSpPr/>
            <p:nvPr userDrawn="1"/>
          </p:nvSpPr>
          <p:spPr>
            <a:xfrm flipH="1">
              <a:off x="8429651" y="2716140"/>
              <a:ext cx="714345" cy="67582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7" y="3224211"/>
            <a:ext cx="8785225" cy="122396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rtezan\Desktop\000029061222_questio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1" t="20360" b="11677"/>
          <a:stretch/>
        </p:blipFill>
        <p:spPr bwMode="auto">
          <a:xfrm>
            <a:off x="-1" y="0"/>
            <a:ext cx="9145586" cy="51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 userDrawn="1"/>
        </p:nvGrpSpPr>
        <p:grpSpPr>
          <a:xfrm>
            <a:off x="1644630" y="2500306"/>
            <a:ext cx="7499370" cy="2668719"/>
            <a:chOff x="3500429" y="1387453"/>
            <a:chExt cx="5641983" cy="2007751"/>
          </a:xfrm>
        </p:grpSpPr>
        <p:sp>
          <p:nvSpPr>
            <p:cNvPr id="10" name="Triângulo retângulo 9"/>
            <p:cNvSpPr/>
            <p:nvPr userDrawn="1"/>
          </p:nvSpPr>
          <p:spPr>
            <a:xfrm flipH="1">
              <a:off x="3500429" y="1387453"/>
              <a:ext cx="5641983" cy="2007751"/>
            </a:xfrm>
            <a:prstGeom prst="rtTriangle">
              <a:avLst/>
            </a:prstGeom>
            <a:solidFill>
              <a:srgbClr val="007D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riângulo retângulo 11"/>
            <p:cNvSpPr/>
            <p:nvPr userDrawn="1"/>
          </p:nvSpPr>
          <p:spPr>
            <a:xfrm flipH="1">
              <a:off x="7603017" y="1781176"/>
              <a:ext cx="1539392" cy="1609274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rupo 12"/>
          <p:cNvGrpSpPr/>
          <p:nvPr userDrawn="1"/>
        </p:nvGrpSpPr>
        <p:grpSpPr>
          <a:xfrm>
            <a:off x="1926867" y="3766343"/>
            <a:ext cx="7218718" cy="1411080"/>
            <a:chOff x="3713157" y="2338380"/>
            <a:chExt cx="5430839" cy="1061594"/>
          </a:xfrm>
        </p:grpSpPr>
        <p:sp>
          <p:nvSpPr>
            <p:cNvPr id="14" name="Triângulo retângulo 13"/>
            <p:cNvSpPr/>
            <p:nvPr userDrawn="1"/>
          </p:nvSpPr>
          <p:spPr>
            <a:xfrm flipH="1">
              <a:off x="3713157" y="2338380"/>
              <a:ext cx="5429256" cy="1056824"/>
            </a:xfrm>
            <a:prstGeom prst="rtTriangle">
              <a:avLst/>
            </a:prstGeom>
            <a:solidFill>
              <a:srgbClr val="77A2D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riângulo retângulo 14"/>
            <p:cNvSpPr/>
            <p:nvPr userDrawn="1"/>
          </p:nvSpPr>
          <p:spPr>
            <a:xfrm flipH="1">
              <a:off x="8429651" y="2724145"/>
              <a:ext cx="714345" cy="67582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Grupo 15"/>
          <p:cNvGrpSpPr/>
          <p:nvPr userDrawn="1"/>
        </p:nvGrpSpPr>
        <p:grpSpPr>
          <a:xfrm>
            <a:off x="0" y="5143512"/>
            <a:ext cx="9143998" cy="1714489"/>
            <a:chOff x="0" y="3598874"/>
            <a:chExt cx="9143998" cy="1714489"/>
          </a:xfrm>
        </p:grpSpPr>
        <p:sp>
          <p:nvSpPr>
            <p:cNvPr id="19" name="Retângulo 18"/>
            <p:cNvSpPr/>
            <p:nvPr userDrawn="1"/>
          </p:nvSpPr>
          <p:spPr>
            <a:xfrm>
              <a:off x="0" y="3598874"/>
              <a:ext cx="9142413" cy="1712901"/>
            </a:xfrm>
            <a:prstGeom prst="rect">
              <a:avLst/>
            </a:prstGeom>
            <a:gradFill>
              <a:gsLst>
                <a:gs pos="0">
                  <a:srgbClr val="0C4DA2"/>
                </a:gs>
                <a:gs pos="100000">
                  <a:srgbClr val="007DC6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riângulo retângulo 19"/>
            <p:cNvSpPr/>
            <p:nvPr userDrawn="1"/>
          </p:nvSpPr>
          <p:spPr>
            <a:xfrm flipH="1">
              <a:off x="8715403" y="4751825"/>
              <a:ext cx="428595" cy="561538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7" y="5445126"/>
            <a:ext cx="8785225" cy="1223962"/>
          </a:xfrm>
        </p:spPr>
        <p:txBody>
          <a:bodyPr/>
          <a:lstStyle>
            <a:lvl1pPr algn="l">
              <a:defRPr sz="8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900" pitchFamily="50" charset="0"/>
              </a:defRPr>
            </a:lvl1pPr>
          </a:lstStyle>
          <a:p>
            <a:r>
              <a:rPr lang="pt-BR" dirty="0" smtClean="0"/>
              <a:t>Clique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7" y="-27384"/>
            <a:ext cx="9144000" cy="4305896"/>
          </a:xfrm>
          <a:prstGeom prst="rect">
            <a:avLst/>
          </a:prstGeom>
        </p:spPr>
      </p:pic>
      <p:grpSp>
        <p:nvGrpSpPr>
          <p:cNvPr id="14" name="Grupo 13"/>
          <p:cNvGrpSpPr/>
          <p:nvPr userDrawn="1"/>
        </p:nvGrpSpPr>
        <p:grpSpPr>
          <a:xfrm>
            <a:off x="3500429" y="1387453"/>
            <a:ext cx="5641983" cy="2007751"/>
            <a:chOff x="3500429" y="1387453"/>
            <a:chExt cx="5641983" cy="2007751"/>
          </a:xfrm>
        </p:grpSpPr>
        <p:sp>
          <p:nvSpPr>
            <p:cNvPr id="15" name="Triângulo retângulo 14"/>
            <p:cNvSpPr/>
            <p:nvPr userDrawn="1"/>
          </p:nvSpPr>
          <p:spPr>
            <a:xfrm flipH="1">
              <a:off x="3500429" y="1387453"/>
              <a:ext cx="5641983" cy="2007751"/>
            </a:xfrm>
            <a:prstGeom prst="rtTriangle">
              <a:avLst/>
            </a:prstGeom>
            <a:solidFill>
              <a:srgbClr val="007D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Triângulo retângulo 16"/>
            <p:cNvSpPr/>
            <p:nvPr userDrawn="1"/>
          </p:nvSpPr>
          <p:spPr>
            <a:xfrm flipH="1">
              <a:off x="7603017" y="1781176"/>
              <a:ext cx="1539392" cy="1609274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Grupo 17"/>
          <p:cNvGrpSpPr/>
          <p:nvPr userDrawn="1"/>
        </p:nvGrpSpPr>
        <p:grpSpPr>
          <a:xfrm>
            <a:off x="3713157" y="2338380"/>
            <a:ext cx="5430839" cy="1061594"/>
            <a:chOff x="3713157" y="2338380"/>
            <a:chExt cx="5430839" cy="1061594"/>
          </a:xfrm>
        </p:grpSpPr>
        <p:sp>
          <p:nvSpPr>
            <p:cNvPr id="19" name="Triângulo retângulo 18"/>
            <p:cNvSpPr/>
            <p:nvPr userDrawn="1"/>
          </p:nvSpPr>
          <p:spPr>
            <a:xfrm flipH="1">
              <a:off x="3713157" y="2338380"/>
              <a:ext cx="5429256" cy="1056824"/>
            </a:xfrm>
            <a:prstGeom prst="rtTriangle">
              <a:avLst/>
            </a:prstGeom>
            <a:solidFill>
              <a:srgbClr val="77A2D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Triângulo retângulo 22"/>
            <p:cNvSpPr/>
            <p:nvPr userDrawn="1"/>
          </p:nvSpPr>
          <p:spPr>
            <a:xfrm flipH="1">
              <a:off x="8429651" y="2724145"/>
              <a:ext cx="714345" cy="67582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Grupo 23"/>
          <p:cNvGrpSpPr/>
          <p:nvPr userDrawn="1"/>
        </p:nvGrpSpPr>
        <p:grpSpPr>
          <a:xfrm>
            <a:off x="0" y="3390900"/>
            <a:ext cx="9144000" cy="3467100"/>
            <a:chOff x="0" y="3390900"/>
            <a:chExt cx="9144000" cy="3467100"/>
          </a:xfrm>
        </p:grpSpPr>
        <p:sp>
          <p:nvSpPr>
            <p:cNvPr id="25" name="Retângulo 24"/>
            <p:cNvSpPr/>
            <p:nvPr userDrawn="1"/>
          </p:nvSpPr>
          <p:spPr>
            <a:xfrm>
              <a:off x="0" y="3390900"/>
              <a:ext cx="9142413" cy="3467100"/>
            </a:xfrm>
            <a:prstGeom prst="rect">
              <a:avLst/>
            </a:prstGeom>
            <a:gradFill>
              <a:gsLst>
                <a:gs pos="0">
                  <a:srgbClr val="0C4DA2"/>
                </a:gs>
                <a:gs pos="100000">
                  <a:srgbClr val="007DC6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riângulo retângulo 25"/>
            <p:cNvSpPr/>
            <p:nvPr userDrawn="1"/>
          </p:nvSpPr>
          <p:spPr>
            <a:xfrm flipH="1">
              <a:off x="7620003" y="4751824"/>
              <a:ext cx="1523997" cy="210458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3786190"/>
            <a:ext cx="8785225" cy="1143008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F9E-0808-420B-8CE5-B17B9653D50E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5274-6322-43C6-A1F1-EC0955F317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179388" y="5000636"/>
            <a:ext cx="8785225" cy="163259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o com Título SEM 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Bruno\Desktop\2.png"/>
          <p:cNvPicPr>
            <a:picLocks noChangeAspect="1" noChangeArrowheads="1"/>
          </p:cNvPicPr>
          <p:nvPr userDrawn="1"/>
        </p:nvPicPr>
        <p:blipFill>
          <a:blip r:embed="rId2" cstate="print"/>
          <a:srcRect l="28911" b="54167"/>
          <a:stretch>
            <a:fillRect/>
          </a:stretch>
        </p:blipFill>
        <p:spPr bwMode="auto">
          <a:xfrm>
            <a:off x="2643174" y="0"/>
            <a:ext cx="6499239" cy="3143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857364"/>
            <a:ext cx="8107388" cy="4714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530242"/>
            <a:ext cx="8107388" cy="1255684"/>
          </a:xfrm>
        </p:spPr>
        <p:txBody>
          <a:bodyPr anchor="b"/>
          <a:lstStyle>
            <a:lvl1pPr algn="l">
              <a:defRPr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2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centr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/>
          <p:nvPr userDrawn="1"/>
        </p:nvSpPr>
        <p:spPr>
          <a:xfrm>
            <a:off x="-3175" y="2500306"/>
            <a:ext cx="9156701" cy="1785950"/>
          </a:xfrm>
          <a:custGeom>
            <a:avLst/>
            <a:gdLst>
              <a:gd name="connsiteX0" fmla="*/ 0 w 9172575"/>
              <a:gd name="connsiteY0" fmla="*/ 9525 h 1409700"/>
              <a:gd name="connsiteX1" fmla="*/ 9172575 w 9172575"/>
              <a:gd name="connsiteY1" fmla="*/ 0 h 1409700"/>
              <a:gd name="connsiteX2" fmla="*/ 9172575 w 9172575"/>
              <a:gd name="connsiteY2" fmla="*/ 1409700 h 1409700"/>
              <a:gd name="connsiteX3" fmla="*/ 371475 w 9172575"/>
              <a:gd name="connsiteY3" fmla="*/ 1409700 h 1409700"/>
              <a:gd name="connsiteX4" fmla="*/ 190500 w 9172575"/>
              <a:gd name="connsiteY4" fmla="*/ 1409700 h 1409700"/>
              <a:gd name="connsiteX5" fmla="*/ 9525 w 9172575"/>
              <a:gd name="connsiteY5" fmla="*/ 1409700 h 1409700"/>
              <a:gd name="connsiteX6" fmla="*/ 0 w 9172575"/>
              <a:gd name="connsiteY6" fmla="*/ 9525 h 1409700"/>
              <a:gd name="connsiteX0" fmla="*/ 9525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5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3175 w 9156701"/>
              <a:gd name="connsiteY0" fmla="*/ 0 h 1412875"/>
              <a:gd name="connsiteX1" fmla="*/ 9156701 w 9156701"/>
              <a:gd name="connsiteY1" fmla="*/ 0 h 1412875"/>
              <a:gd name="connsiteX2" fmla="*/ 9156701 w 9156701"/>
              <a:gd name="connsiteY2" fmla="*/ 1409700 h 1412875"/>
              <a:gd name="connsiteX3" fmla="*/ 355601 w 9156701"/>
              <a:gd name="connsiteY3" fmla="*/ 1409700 h 1412875"/>
              <a:gd name="connsiteX4" fmla="*/ 174626 w 9156701"/>
              <a:gd name="connsiteY4" fmla="*/ 1409700 h 1412875"/>
              <a:gd name="connsiteX5" fmla="*/ 3175 w 9156701"/>
              <a:gd name="connsiteY5" fmla="*/ 1412875 h 1412875"/>
              <a:gd name="connsiteX6" fmla="*/ 3175 w 9156701"/>
              <a:gd name="connsiteY6" fmla="*/ 0 h 1412875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74626 w 9156701"/>
              <a:gd name="connsiteY4" fmla="*/ 1409700 h 1571612"/>
              <a:gd name="connsiteX5" fmla="*/ 3175 w 9156701"/>
              <a:gd name="connsiteY5" fmla="*/ 1571612 h 1571612"/>
              <a:gd name="connsiteX6" fmla="*/ 3175 w 9156701"/>
              <a:gd name="connsiteY6" fmla="*/ 0 h 1571612"/>
              <a:gd name="connsiteX0" fmla="*/ 3175 w 9156701"/>
              <a:gd name="connsiteY0" fmla="*/ 0 h 1571611"/>
              <a:gd name="connsiteX1" fmla="*/ 9156701 w 9156701"/>
              <a:gd name="connsiteY1" fmla="*/ 0 h 1571611"/>
              <a:gd name="connsiteX2" fmla="*/ 9156701 w 9156701"/>
              <a:gd name="connsiteY2" fmla="*/ 1409700 h 1571611"/>
              <a:gd name="connsiteX3" fmla="*/ 355601 w 9156701"/>
              <a:gd name="connsiteY3" fmla="*/ 1409700 h 1571611"/>
              <a:gd name="connsiteX4" fmla="*/ 174626 w 9156701"/>
              <a:gd name="connsiteY4" fmla="*/ 1409700 h 1571611"/>
              <a:gd name="connsiteX5" fmla="*/ 3175 w 9156701"/>
              <a:gd name="connsiteY5" fmla="*/ 1571611 h 1571611"/>
              <a:gd name="connsiteX6" fmla="*/ 3175 w 9156701"/>
              <a:gd name="connsiteY6" fmla="*/ 0 h 1571611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339725 w 9156701"/>
              <a:gd name="connsiteY1" fmla="*/ 3156 h 1571612"/>
              <a:gd name="connsiteX2" fmla="*/ 9156701 w 9156701"/>
              <a:gd name="connsiteY2" fmla="*/ 0 h 1571612"/>
              <a:gd name="connsiteX3" fmla="*/ 9156701 w 9156701"/>
              <a:gd name="connsiteY3" fmla="*/ 1409700 h 1571612"/>
              <a:gd name="connsiteX4" fmla="*/ 355601 w 9156701"/>
              <a:gd name="connsiteY4" fmla="*/ 1409700 h 1571612"/>
              <a:gd name="connsiteX5" fmla="*/ 182563 w 9156701"/>
              <a:gd name="connsiteY5" fmla="*/ 1571612 h 1571612"/>
              <a:gd name="connsiteX6" fmla="*/ 3175 w 9156701"/>
              <a:gd name="connsiteY6" fmla="*/ 1571611 h 1571612"/>
              <a:gd name="connsiteX7" fmla="*/ 3175 w 9156701"/>
              <a:gd name="connsiteY7" fmla="*/ 0 h 1571612"/>
              <a:gd name="connsiteX0" fmla="*/ 3175 w 9156701"/>
              <a:gd name="connsiteY0" fmla="*/ 3194 h 1574806"/>
              <a:gd name="connsiteX1" fmla="*/ 180975 w 9156701"/>
              <a:gd name="connsiteY1" fmla="*/ 0 h 1574806"/>
              <a:gd name="connsiteX2" fmla="*/ 339725 w 9156701"/>
              <a:gd name="connsiteY2" fmla="*/ 6350 h 1574806"/>
              <a:gd name="connsiteX3" fmla="*/ 9156701 w 9156701"/>
              <a:gd name="connsiteY3" fmla="*/ 3194 h 1574806"/>
              <a:gd name="connsiteX4" fmla="*/ 9156701 w 9156701"/>
              <a:gd name="connsiteY4" fmla="*/ 1412894 h 1574806"/>
              <a:gd name="connsiteX5" fmla="*/ 355601 w 9156701"/>
              <a:gd name="connsiteY5" fmla="*/ 1412894 h 1574806"/>
              <a:gd name="connsiteX6" fmla="*/ 182563 w 9156701"/>
              <a:gd name="connsiteY6" fmla="*/ 1574806 h 1574806"/>
              <a:gd name="connsiteX7" fmla="*/ 3175 w 9156701"/>
              <a:gd name="connsiteY7" fmla="*/ 1574805 h 1574806"/>
              <a:gd name="connsiteX8" fmla="*/ 3175 w 9156701"/>
              <a:gd name="connsiteY8" fmla="*/ 3194 h 1574806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  <a:gd name="connsiteX0" fmla="*/ 3175 w 9156701"/>
              <a:gd name="connsiteY0" fmla="*/ 214338 h 1785950"/>
              <a:gd name="connsiteX1" fmla="*/ 182563 w 9156701"/>
              <a:gd name="connsiteY1" fmla="*/ 0 h 1785950"/>
              <a:gd name="connsiteX2" fmla="*/ 339725 w 9156701"/>
              <a:gd name="connsiteY2" fmla="*/ 217494 h 1785950"/>
              <a:gd name="connsiteX3" fmla="*/ 9156701 w 9156701"/>
              <a:gd name="connsiteY3" fmla="*/ 214338 h 1785950"/>
              <a:gd name="connsiteX4" fmla="*/ 9156701 w 9156701"/>
              <a:gd name="connsiteY4" fmla="*/ 1624038 h 1785950"/>
              <a:gd name="connsiteX5" fmla="*/ 355601 w 9156701"/>
              <a:gd name="connsiteY5" fmla="*/ 1624038 h 1785950"/>
              <a:gd name="connsiteX6" fmla="*/ 182563 w 9156701"/>
              <a:gd name="connsiteY6" fmla="*/ 1785950 h 1785950"/>
              <a:gd name="connsiteX7" fmla="*/ 3175 w 9156701"/>
              <a:gd name="connsiteY7" fmla="*/ 1785949 h 1785950"/>
              <a:gd name="connsiteX8" fmla="*/ 3175 w 9156701"/>
              <a:gd name="connsiteY8" fmla="*/ 214338 h 17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6701" h="1785950">
                <a:moveTo>
                  <a:pt x="3175" y="214338"/>
                </a:moveTo>
                <a:lnTo>
                  <a:pt x="182563" y="0"/>
                </a:lnTo>
                <a:cubicBezTo>
                  <a:pt x="184180" y="110610"/>
                  <a:pt x="212084" y="218047"/>
                  <a:pt x="339725" y="217494"/>
                </a:cubicBezTo>
                <a:lnTo>
                  <a:pt x="9156701" y="214338"/>
                </a:lnTo>
                <a:lnTo>
                  <a:pt x="9156701" y="1624038"/>
                </a:lnTo>
                <a:lnTo>
                  <a:pt x="355601" y="1624038"/>
                </a:lnTo>
                <a:cubicBezTo>
                  <a:pt x="160720" y="1622447"/>
                  <a:pt x="185472" y="1766137"/>
                  <a:pt x="182563" y="1785950"/>
                </a:cubicBezTo>
                <a:lnTo>
                  <a:pt x="3175" y="1785949"/>
                </a:lnTo>
                <a:cubicBezTo>
                  <a:pt x="6350" y="1316049"/>
                  <a:pt x="0" y="684238"/>
                  <a:pt x="3175" y="214338"/>
                </a:cubicBezTo>
                <a:close/>
              </a:path>
            </a:pathLst>
          </a:cu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t-B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7" y="4258235"/>
            <a:ext cx="8785225" cy="2028284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2428861" y="1733538"/>
            <a:ext cx="6713552" cy="2389079"/>
            <a:chOff x="3500429" y="1387453"/>
            <a:chExt cx="5641983" cy="2007751"/>
          </a:xfrm>
        </p:grpSpPr>
        <p:sp>
          <p:nvSpPr>
            <p:cNvPr id="12" name="Triângulo retângulo 11"/>
            <p:cNvSpPr/>
            <p:nvPr userDrawn="1"/>
          </p:nvSpPr>
          <p:spPr>
            <a:xfrm flipH="1">
              <a:off x="3500429" y="1387453"/>
              <a:ext cx="5641983" cy="2007751"/>
            </a:xfrm>
            <a:prstGeom prst="rtTriangle">
              <a:avLst/>
            </a:prstGeom>
            <a:solidFill>
              <a:srgbClr val="007D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riângulo retângulo 13"/>
            <p:cNvSpPr/>
            <p:nvPr userDrawn="1"/>
          </p:nvSpPr>
          <p:spPr>
            <a:xfrm flipH="1">
              <a:off x="7603017" y="1781176"/>
              <a:ext cx="1539392" cy="1609274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o 14"/>
          <p:cNvGrpSpPr/>
          <p:nvPr userDrawn="1"/>
        </p:nvGrpSpPr>
        <p:grpSpPr>
          <a:xfrm>
            <a:off x="2681691" y="2867021"/>
            <a:ext cx="6462306" cy="1257544"/>
            <a:chOff x="3713157" y="2338380"/>
            <a:chExt cx="5430839" cy="1056824"/>
          </a:xfrm>
        </p:grpSpPr>
        <p:sp>
          <p:nvSpPr>
            <p:cNvPr id="16" name="Triângulo retângulo 15"/>
            <p:cNvSpPr/>
            <p:nvPr userDrawn="1"/>
          </p:nvSpPr>
          <p:spPr>
            <a:xfrm flipH="1">
              <a:off x="3713157" y="2338380"/>
              <a:ext cx="5429256" cy="1056824"/>
            </a:xfrm>
            <a:prstGeom prst="rtTriangle">
              <a:avLst/>
            </a:prstGeom>
            <a:solidFill>
              <a:srgbClr val="5D91C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riângulo retângulo 18"/>
            <p:cNvSpPr/>
            <p:nvPr userDrawn="1"/>
          </p:nvSpPr>
          <p:spPr>
            <a:xfrm flipH="1">
              <a:off x="8429651" y="2716140"/>
              <a:ext cx="714345" cy="67582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7" y="2795583"/>
            <a:ext cx="8785225" cy="122396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CO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 userDrawn="1"/>
        </p:nvSpPr>
        <p:spPr>
          <a:xfrm>
            <a:off x="-3175" y="1"/>
            <a:ext cx="9156701" cy="1571611"/>
          </a:xfrm>
          <a:custGeom>
            <a:avLst/>
            <a:gdLst>
              <a:gd name="connsiteX0" fmla="*/ 0 w 9172575"/>
              <a:gd name="connsiteY0" fmla="*/ 9525 h 1409700"/>
              <a:gd name="connsiteX1" fmla="*/ 9172575 w 9172575"/>
              <a:gd name="connsiteY1" fmla="*/ 0 h 1409700"/>
              <a:gd name="connsiteX2" fmla="*/ 9172575 w 9172575"/>
              <a:gd name="connsiteY2" fmla="*/ 1409700 h 1409700"/>
              <a:gd name="connsiteX3" fmla="*/ 371475 w 9172575"/>
              <a:gd name="connsiteY3" fmla="*/ 1409700 h 1409700"/>
              <a:gd name="connsiteX4" fmla="*/ 190500 w 9172575"/>
              <a:gd name="connsiteY4" fmla="*/ 1409700 h 1409700"/>
              <a:gd name="connsiteX5" fmla="*/ 9525 w 9172575"/>
              <a:gd name="connsiteY5" fmla="*/ 1409700 h 1409700"/>
              <a:gd name="connsiteX6" fmla="*/ 0 w 9172575"/>
              <a:gd name="connsiteY6" fmla="*/ 9525 h 1409700"/>
              <a:gd name="connsiteX0" fmla="*/ 9525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5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3175 w 9156701"/>
              <a:gd name="connsiteY0" fmla="*/ 0 h 1412875"/>
              <a:gd name="connsiteX1" fmla="*/ 9156701 w 9156701"/>
              <a:gd name="connsiteY1" fmla="*/ 0 h 1412875"/>
              <a:gd name="connsiteX2" fmla="*/ 9156701 w 9156701"/>
              <a:gd name="connsiteY2" fmla="*/ 1409700 h 1412875"/>
              <a:gd name="connsiteX3" fmla="*/ 355601 w 9156701"/>
              <a:gd name="connsiteY3" fmla="*/ 1409700 h 1412875"/>
              <a:gd name="connsiteX4" fmla="*/ 174626 w 9156701"/>
              <a:gd name="connsiteY4" fmla="*/ 1409700 h 1412875"/>
              <a:gd name="connsiteX5" fmla="*/ 3175 w 9156701"/>
              <a:gd name="connsiteY5" fmla="*/ 1412875 h 1412875"/>
              <a:gd name="connsiteX6" fmla="*/ 3175 w 9156701"/>
              <a:gd name="connsiteY6" fmla="*/ 0 h 1412875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74626 w 9156701"/>
              <a:gd name="connsiteY4" fmla="*/ 1409700 h 1571612"/>
              <a:gd name="connsiteX5" fmla="*/ 3175 w 9156701"/>
              <a:gd name="connsiteY5" fmla="*/ 1571612 h 1571612"/>
              <a:gd name="connsiteX6" fmla="*/ 3175 w 9156701"/>
              <a:gd name="connsiteY6" fmla="*/ 0 h 1571612"/>
              <a:gd name="connsiteX0" fmla="*/ 3175 w 9156701"/>
              <a:gd name="connsiteY0" fmla="*/ 0 h 1571611"/>
              <a:gd name="connsiteX1" fmla="*/ 9156701 w 9156701"/>
              <a:gd name="connsiteY1" fmla="*/ 0 h 1571611"/>
              <a:gd name="connsiteX2" fmla="*/ 9156701 w 9156701"/>
              <a:gd name="connsiteY2" fmla="*/ 1409700 h 1571611"/>
              <a:gd name="connsiteX3" fmla="*/ 355601 w 9156701"/>
              <a:gd name="connsiteY3" fmla="*/ 1409700 h 1571611"/>
              <a:gd name="connsiteX4" fmla="*/ 174626 w 9156701"/>
              <a:gd name="connsiteY4" fmla="*/ 1409700 h 1571611"/>
              <a:gd name="connsiteX5" fmla="*/ 3175 w 9156701"/>
              <a:gd name="connsiteY5" fmla="*/ 1571611 h 1571611"/>
              <a:gd name="connsiteX6" fmla="*/ 3175 w 9156701"/>
              <a:gd name="connsiteY6" fmla="*/ 0 h 1571611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1" h="1571612">
                <a:moveTo>
                  <a:pt x="3175" y="0"/>
                </a:moveTo>
                <a:lnTo>
                  <a:pt x="9156701" y="0"/>
                </a:lnTo>
                <a:lnTo>
                  <a:pt x="9156701" y="1409700"/>
                </a:lnTo>
                <a:lnTo>
                  <a:pt x="355601" y="1409700"/>
                </a:lnTo>
                <a:cubicBezTo>
                  <a:pt x="160720" y="1408109"/>
                  <a:pt x="185472" y="1551799"/>
                  <a:pt x="182563" y="1571612"/>
                </a:cubicBezTo>
                <a:lnTo>
                  <a:pt x="3175" y="1571611"/>
                </a:lnTo>
                <a:cubicBezTo>
                  <a:pt x="6350" y="1101711"/>
                  <a:pt x="0" y="469900"/>
                  <a:pt x="3175" y="0"/>
                </a:cubicBezTo>
                <a:close/>
              </a:path>
            </a:pathLst>
          </a:cu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 flipV="1">
            <a:off x="2919293" y="0"/>
            <a:ext cx="6223119" cy="1785926"/>
            <a:chOff x="3500429" y="1387453"/>
            <a:chExt cx="5641983" cy="2007751"/>
          </a:xfrm>
        </p:grpSpPr>
        <p:sp>
          <p:nvSpPr>
            <p:cNvPr id="15" name="Triângulo retângulo 14"/>
            <p:cNvSpPr/>
            <p:nvPr userDrawn="1"/>
          </p:nvSpPr>
          <p:spPr>
            <a:xfrm flipH="1">
              <a:off x="3500429" y="1387453"/>
              <a:ext cx="5641983" cy="2007751"/>
            </a:xfrm>
            <a:prstGeom prst="rtTriangle">
              <a:avLst/>
            </a:prstGeom>
            <a:solidFill>
              <a:srgbClr val="007D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Triângulo retângulo 15"/>
            <p:cNvSpPr/>
            <p:nvPr userDrawn="1"/>
          </p:nvSpPr>
          <p:spPr>
            <a:xfrm flipH="1">
              <a:off x="7603017" y="1781176"/>
              <a:ext cx="1539392" cy="1609274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upo 16"/>
          <p:cNvGrpSpPr/>
          <p:nvPr userDrawn="1"/>
        </p:nvGrpSpPr>
        <p:grpSpPr>
          <a:xfrm flipV="1">
            <a:off x="3153769" y="0"/>
            <a:ext cx="5990227" cy="940061"/>
            <a:chOff x="3713157" y="2338380"/>
            <a:chExt cx="5430839" cy="1056824"/>
          </a:xfrm>
        </p:grpSpPr>
        <p:sp>
          <p:nvSpPr>
            <p:cNvPr id="18" name="Triângulo retângulo 17"/>
            <p:cNvSpPr/>
            <p:nvPr userDrawn="1"/>
          </p:nvSpPr>
          <p:spPr>
            <a:xfrm flipH="1">
              <a:off x="3713157" y="2338380"/>
              <a:ext cx="5429256" cy="1056824"/>
            </a:xfrm>
            <a:prstGeom prst="rtTriangle">
              <a:avLst/>
            </a:prstGeom>
            <a:solidFill>
              <a:srgbClr val="5D91C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riângulo retângulo 18"/>
            <p:cNvSpPr/>
            <p:nvPr userDrawn="1"/>
          </p:nvSpPr>
          <p:spPr>
            <a:xfrm flipH="1">
              <a:off x="8429651" y="2716140"/>
              <a:ext cx="714345" cy="67582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223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SE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/>
          <p:nvPr userDrawn="1"/>
        </p:nvSpPr>
        <p:spPr>
          <a:xfrm>
            <a:off x="-3175" y="1"/>
            <a:ext cx="9156701" cy="1571612"/>
          </a:xfrm>
          <a:custGeom>
            <a:avLst/>
            <a:gdLst>
              <a:gd name="connsiteX0" fmla="*/ 0 w 9172575"/>
              <a:gd name="connsiteY0" fmla="*/ 9525 h 1409700"/>
              <a:gd name="connsiteX1" fmla="*/ 9172575 w 9172575"/>
              <a:gd name="connsiteY1" fmla="*/ 0 h 1409700"/>
              <a:gd name="connsiteX2" fmla="*/ 9172575 w 9172575"/>
              <a:gd name="connsiteY2" fmla="*/ 1409700 h 1409700"/>
              <a:gd name="connsiteX3" fmla="*/ 371475 w 9172575"/>
              <a:gd name="connsiteY3" fmla="*/ 1409700 h 1409700"/>
              <a:gd name="connsiteX4" fmla="*/ 190500 w 9172575"/>
              <a:gd name="connsiteY4" fmla="*/ 1409700 h 1409700"/>
              <a:gd name="connsiteX5" fmla="*/ 9525 w 9172575"/>
              <a:gd name="connsiteY5" fmla="*/ 1409700 h 1409700"/>
              <a:gd name="connsiteX6" fmla="*/ 0 w 9172575"/>
              <a:gd name="connsiteY6" fmla="*/ 9525 h 1409700"/>
              <a:gd name="connsiteX0" fmla="*/ 9525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5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9524 w 9163050"/>
              <a:gd name="connsiteY0" fmla="*/ 0 h 1409700"/>
              <a:gd name="connsiteX1" fmla="*/ 9163050 w 9163050"/>
              <a:gd name="connsiteY1" fmla="*/ 0 h 1409700"/>
              <a:gd name="connsiteX2" fmla="*/ 9163050 w 9163050"/>
              <a:gd name="connsiteY2" fmla="*/ 1409700 h 1409700"/>
              <a:gd name="connsiteX3" fmla="*/ 361950 w 9163050"/>
              <a:gd name="connsiteY3" fmla="*/ 1409700 h 1409700"/>
              <a:gd name="connsiteX4" fmla="*/ 180975 w 9163050"/>
              <a:gd name="connsiteY4" fmla="*/ 1409700 h 1409700"/>
              <a:gd name="connsiteX5" fmla="*/ 0 w 9163050"/>
              <a:gd name="connsiteY5" fmla="*/ 1409700 h 1409700"/>
              <a:gd name="connsiteX6" fmla="*/ 9524 w 9163050"/>
              <a:gd name="connsiteY6" fmla="*/ 0 h 1409700"/>
              <a:gd name="connsiteX0" fmla="*/ 3175 w 9156701"/>
              <a:gd name="connsiteY0" fmla="*/ 0 h 1412875"/>
              <a:gd name="connsiteX1" fmla="*/ 9156701 w 9156701"/>
              <a:gd name="connsiteY1" fmla="*/ 0 h 1412875"/>
              <a:gd name="connsiteX2" fmla="*/ 9156701 w 9156701"/>
              <a:gd name="connsiteY2" fmla="*/ 1409700 h 1412875"/>
              <a:gd name="connsiteX3" fmla="*/ 355601 w 9156701"/>
              <a:gd name="connsiteY3" fmla="*/ 1409700 h 1412875"/>
              <a:gd name="connsiteX4" fmla="*/ 174626 w 9156701"/>
              <a:gd name="connsiteY4" fmla="*/ 1409700 h 1412875"/>
              <a:gd name="connsiteX5" fmla="*/ 3175 w 9156701"/>
              <a:gd name="connsiteY5" fmla="*/ 1412875 h 1412875"/>
              <a:gd name="connsiteX6" fmla="*/ 3175 w 9156701"/>
              <a:gd name="connsiteY6" fmla="*/ 0 h 1412875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74626 w 9156701"/>
              <a:gd name="connsiteY4" fmla="*/ 1409700 h 1571612"/>
              <a:gd name="connsiteX5" fmla="*/ 3175 w 9156701"/>
              <a:gd name="connsiteY5" fmla="*/ 1571612 h 1571612"/>
              <a:gd name="connsiteX6" fmla="*/ 3175 w 9156701"/>
              <a:gd name="connsiteY6" fmla="*/ 0 h 1571612"/>
              <a:gd name="connsiteX0" fmla="*/ 3175 w 9156701"/>
              <a:gd name="connsiteY0" fmla="*/ 0 h 1571611"/>
              <a:gd name="connsiteX1" fmla="*/ 9156701 w 9156701"/>
              <a:gd name="connsiteY1" fmla="*/ 0 h 1571611"/>
              <a:gd name="connsiteX2" fmla="*/ 9156701 w 9156701"/>
              <a:gd name="connsiteY2" fmla="*/ 1409700 h 1571611"/>
              <a:gd name="connsiteX3" fmla="*/ 355601 w 9156701"/>
              <a:gd name="connsiteY3" fmla="*/ 1409700 h 1571611"/>
              <a:gd name="connsiteX4" fmla="*/ 174626 w 9156701"/>
              <a:gd name="connsiteY4" fmla="*/ 1409700 h 1571611"/>
              <a:gd name="connsiteX5" fmla="*/ 3175 w 9156701"/>
              <a:gd name="connsiteY5" fmla="*/ 1571611 h 1571611"/>
              <a:gd name="connsiteX6" fmla="*/ 3175 w 9156701"/>
              <a:gd name="connsiteY6" fmla="*/ 0 h 1571611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  <a:gd name="connsiteX0" fmla="*/ 3175 w 9156701"/>
              <a:gd name="connsiteY0" fmla="*/ 0 h 1571612"/>
              <a:gd name="connsiteX1" fmla="*/ 9156701 w 9156701"/>
              <a:gd name="connsiteY1" fmla="*/ 0 h 1571612"/>
              <a:gd name="connsiteX2" fmla="*/ 9156701 w 9156701"/>
              <a:gd name="connsiteY2" fmla="*/ 1409700 h 1571612"/>
              <a:gd name="connsiteX3" fmla="*/ 355601 w 9156701"/>
              <a:gd name="connsiteY3" fmla="*/ 1409700 h 1571612"/>
              <a:gd name="connsiteX4" fmla="*/ 182563 w 9156701"/>
              <a:gd name="connsiteY4" fmla="*/ 1571612 h 1571612"/>
              <a:gd name="connsiteX5" fmla="*/ 3175 w 9156701"/>
              <a:gd name="connsiteY5" fmla="*/ 1571611 h 1571612"/>
              <a:gd name="connsiteX6" fmla="*/ 3175 w 9156701"/>
              <a:gd name="connsiteY6" fmla="*/ 0 h 157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1" h="1571612">
                <a:moveTo>
                  <a:pt x="3175" y="0"/>
                </a:moveTo>
                <a:lnTo>
                  <a:pt x="9156701" y="0"/>
                </a:lnTo>
                <a:lnTo>
                  <a:pt x="9156701" y="1409700"/>
                </a:lnTo>
                <a:lnTo>
                  <a:pt x="355601" y="1409700"/>
                </a:lnTo>
                <a:cubicBezTo>
                  <a:pt x="160720" y="1408109"/>
                  <a:pt x="185472" y="1551799"/>
                  <a:pt x="182563" y="1571612"/>
                </a:cubicBezTo>
                <a:lnTo>
                  <a:pt x="3175" y="1571611"/>
                </a:lnTo>
                <a:cubicBezTo>
                  <a:pt x="6350" y="1101711"/>
                  <a:pt x="0" y="469900"/>
                  <a:pt x="3175" y="0"/>
                </a:cubicBezTo>
                <a:close/>
              </a:path>
            </a:pathLst>
          </a:cu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t-B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upo 10"/>
          <p:cNvGrpSpPr/>
          <p:nvPr userDrawn="1"/>
        </p:nvGrpSpPr>
        <p:grpSpPr>
          <a:xfrm flipV="1">
            <a:off x="2919293" y="0"/>
            <a:ext cx="6223119" cy="1785926"/>
            <a:chOff x="3500429" y="1387453"/>
            <a:chExt cx="5641983" cy="2007751"/>
          </a:xfrm>
        </p:grpSpPr>
        <p:sp>
          <p:nvSpPr>
            <p:cNvPr id="12" name="Triângulo retângulo 11"/>
            <p:cNvSpPr/>
            <p:nvPr userDrawn="1"/>
          </p:nvSpPr>
          <p:spPr>
            <a:xfrm flipH="1">
              <a:off x="3500429" y="1387453"/>
              <a:ext cx="5641983" cy="2007751"/>
            </a:xfrm>
            <a:prstGeom prst="rtTriangle">
              <a:avLst/>
            </a:prstGeom>
            <a:solidFill>
              <a:srgbClr val="007D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riângulo retângulo 13"/>
            <p:cNvSpPr/>
            <p:nvPr userDrawn="1"/>
          </p:nvSpPr>
          <p:spPr>
            <a:xfrm flipH="1">
              <a:off x="7603017" y="1781176"/>
              <a:ext cx="1539392" cy="1609274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flipV="1">
            <a:off x="3153769" y="0"/>
            <a:ext cx="5990227" cy="940061"/>
            <a:chOff x="3713157" y="2338380"/>
            <a:chExt cx="5430839" cy="1056824"/>
          </a:xfrm>
        </p:grpSpPr>
        <p:sp>
          <p:nvSpPr>
            <p:cNvPr id="18" name="Triângulo retângulo 17"/>
            <p:cNvSpPr/>
            <p:nvPr userDrawn="1"/>
          </p:nvSpPr>
          <p:spPr>
            <a:xfrm flipH="1">
              <a:off x="3713157" y="2338380"/>
              <a:ext cx="5429256" cy="1056824"/>
            </a:xfrm>
            <a:prstGeom prst="rtTriangle">
              <a:avLst/>
            </a:prstGeom>
            <a:solidFill>
              <a:srgbClr val="5D91C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riângulo retângulo 18"/>
            <p:cNvSpPr/>
            <p:nvPr userDrawn="1"/>
          </p:nvSpPr>
          <p:spPr>
            <a:xfrm flipH="1">
              <a:off x="8429651" y="2716140"/>
              <a:ext cx="714345" cy="675829"/>
            </a:xfrm>
            <a:prstGeom prst="rtTriangle">
              <a:avLst/>
            </a:prstGeom>
            <a:solidFill>
              <a:srgbClr val="16476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pt-BR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(uma linha) CO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7" y="1000108"/>
            <a:ext cx="8785225" cy="557216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5968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(uma linha) SE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7" y="1000108"/>
            <a:ext cx="8785225" cy="557216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5968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 com Título SEM 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Bruno\Desktop\2.png"/>
          <p:cNvPicPr>
            <a:picLocks noChangeAspect="1" noChangeArrowheads="1"/>
          </p:cNvPicPr>
          <p:nvPr userDrawn="1"/>
        </p:nvPicPr>
        <p:blipFill>
          <a:blip r:embed="rId2" cstate="print"/>
          <a:srcRect l="28911" b="54167"/>
          <a:stretch>
            <a:fillRect/>
          </a:stretch>
        </p:blipFill>
        <p:spPr bwMode="auto">
          <a:xfrm>
            <a:off x="2643174" y="0"/>
            <a:ext cx="6499239" cy="3143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rma livre 7"/>
          <p:cNvSpPr/>
          <p:nvPr userDrawn="1"/>
        </p:nvSpPr>
        <p:spPr>
          <a:xfrm>
            <a:off x="-6350" y="0"/>
            <a:ext cx="850900" cy="6858000"/>
          </a:xfrm>
          <a:custGeom>
            <a:avLst/>
            <a:gdLst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953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931845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2563 w 847725"/>
              <a:gd name="connsiteY6" fmla="*/ 860407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4150 w 847725"/>
              <a:gd name="connsiteY6" fmla="*/ 882650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25"/>
              <a:gd name="connsiteX1" fmla="*/ 847725 w 847725"/>
              <a:gd name="connsiteY1" fmla="*/ 0 h 2003425"/>
              <a:gd name="connsiteX2" fmla="*/ 847725 w 847725"/>
              <a:gd name="connsiteY2" fmla="*/ 263525 h 2003425"/>
              <a:gd name="connsiteX3" fmla="*/ 739775 w 847725"/>
              <a:gd name="connsiteY3" fmla="*/ 384175 h 2003425"/>
              <a:gd name="connsiteX4" fmla="*/ 619125 w 847725"/>
              <a:gd name="connsiteY4" fmla="*/ 555625 h 2003425"/>
              <a:gd name="connsiteX5" fmla="*/ 276225 w 847725"/>
              <a:gd name="connsiteY5" fmla="*/ 825500 h 2003425"/>
              <a:gd name="connsiteX6" fmla="*/ 185737 w 847725"/>
              <a:gd name="connsiteY6" fmla="*/ 914418 h 2003425"/>
              <a:gd name="connsiteX7" fmla="*/ 180975 w 847725"/>
              <a:gd name="connsiteY7" fmla="*/ 2000250 h 2003425"/>
              <a:gd name="connsiteX8" fmla="*/ 6350 w 847725"/>
              <a:gd name="connsiteY8" fmla="*/ 2003425 h 2003425"/>
              <a:gd name="connsiteX9" fmla="*/ 0 w 847725"/>
              <a:gd name="connsiteY9" fmla="*/ 0 h 2003425"/>
              <a:gd name="connsiteX0" fmla="*/ 0 w 847725"/>
              <a:gd name="connsiteY0" fmla="*/ 0 h 2003415"/>
              <a:gd name="connsiteX1" fmla="*/ 847725 w 847725"/>
              <a:gd name="connsiteY1" fmla="*/ 0 h 2003415"/>
              <a:gd name="connsiteX2" fmla="*/ 847725 w 847725"/>
              <a:gd name="connsiteY2" fmla="*/ 263525 h 2003415"/>
              <a:gd name="connsiteX3" fmla="*/ 739775 w 847725"/>
              <a:gd name="connsiteY3" fmla="*/ 384175 h 2003415"/>
              <a:gd name="connsiteX4" fmla="*/ 619125 w 847725"/>
              <a:gd name="connsiteY4" fmla="*/ 555625 h 2003415"/>
              <a:gd name="connsiteX5" fmla="*/ 276225 w 847725"/>
              <a:gd name="connsiteY5" fmla="*/ 825500 h 2003415"/>
              <a:gd name="connsiteX6" fmla="*/ 185737 w 847725"/>
              <a:gd name="connsiteY6" fmla="*/ 914418 h 2003415"/>
              <a:gd name="connsiteX7" fmla="*/ 180975 w 847725"/>
              <a:gd name="connsiteY7" fmla="*/ 2000250 h 2003415"/>
              <a:gd name="connsiteX8" fmla="*/ 3175 w 847725"/>
              <a:gd name="connsiteY8" fmla="*/ 2003415 h 2003415"/>
              <a:gd name="connsiteX9" fmla="*/ 0 w 847725"/>
              <a:gd name="connsiteY9" fmla="*/ 0 h 2003415"/>
              <a:gd name="connsiteX0" fmla="*/ 0 w 847725"/>
              <a:gd name="connsiteY0" fmla="*/ 0 h 5003811"/>
              <a:gd name="connsiteX1" fmla="*/ 847725 w 847725"/>
              <a:gd name="connsiteY1" fmla="*/ 0 h 5003811"/>
              <a:gd name="connsiteX2" fmla="*/ 847725 w 847725"/>
              <a:gd name="connsiteY2" fmla="*/ 263525 h 5003811"/>
              <a:gd name="connsiteX3" fmla="*/ 739775 w 847725"/>
              <a:gd name="connsiteY3" fmla="*/ 384175 h 5003811"/>
              <a:gd name="connsiteX4" fmla="*/ 619125 w 847725"/>
              <a:gd name="connsiteY4" fmla="*/ 555625 h 5003811"/>
              <a:gd name="connsiteX5" fmla="*/ 276225 w 847725"/>
              <a:gd name="connsiteY5" fmla="*/ 825500 h 5003811"/>
              <a:gd name="connsiteX6" fmla="*/ 185737 w 847725"/>
              <a:gd name="connsiteY6" fmla="*/ 914418 h 5003811"/>
              <a:gd name="connsiteX7" fmla="*/ 182563 w 847725"/>
              <a:gd name="connsiteY7" fmla="*/ 5003811 h 5003811"/>
              <a:gd name="connsiteX8" fmla="*/ 3175 w 847725"/>
              <a:gd name="connsiteY8" fmla="*/ 2003415 h 5003811"/>
              <a:gd name="connsiteX9" fmla="*/ 0 w 847725"/>
              <a:gd name="connsiteY9" fmla="*/ 0 h 5003811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5575315"/>
              <a:gd name="connsiteX1" fmla="*/ 847725 w 847725"/>
              <a:gd name="connsiteY1" fmla="*/ 0 h 5575315"/>
              <a:gd name="connsiteX2" fmla="*/ 847725 w 847725"/>
              <a:gd name="connsiteY2" fmla="*/ 263525 h 5575315"/>
              <a:gd name="connsiteX3" fmla="*/ 739775 w 847725"/>
              <a:gd name="connsiteY3" fmla="*/ 384175 h 5575315"/>
              <a:gd name="connsiteX4" fmla="*/ 619125 w 847725"/>
              <a:gd name="connsiteY4" fmla="*/ 555625 h 5575315"/>
              <a:gd name="connsiteX5" fmla="*/ 276225 w 847725"/>
              <a:gd name="connsiteY5" fmla="*/ 825500 h 5575315"/>
              <a:gd name="connsiteX6" fmla="*/ 185737 w 847725"/>
              <a:gd name="connsiteY6" fmla="*/ 914418 h 5575315"/>
              <a:gd name="connsiteX7" fmla="*/ 182563 w 847725"/>
              <a:gd name="connsiteY7" fmla="*/ 5003811 h 5575315"/>
              <a:gd name="connsiteX8" fmla="*/ 3175 w 847725"/>
              <a:gd name="connsiteY8" fmla="*/ 5575315 h 5575315"/>
              <a:gd name="connsiteX9" fmla="*/ 0 w 847725"/>
              <a:gd name="connsiteY9" fmla="*/ 0 h 557531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5003811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2563 w 847725"/>
              <a:gd name="connsiteY7" fmla="*/ 636113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3175 w 847725"/>
              <a:gd name="connsiteY8" fmla="*/ 6861175 h 6861175"/>
              <a:gd name="connsiteX9" fmla="*/ 0 w 847725"/>
              <a:gd name="connsiteY9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107950 w 847725"/>
              <a:gd name="connsiteY8" fmla="*/ 6513513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3175 w 847725"/>
              <a:gd name="connsiteY9" fmla="*/ 6861175 h 6861175"/>
              <a:gd name="connsiteX10" fmla="*/ 0 w 847725"/>
              <a:gd name="connsiteY10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131763 w 847725"/>
              <a:gd name="connsiteY9" fmla="*/ 6623050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3175 w 847725"/>
              <a:gd name="connsiteY10" fmla="*/ 6861175 h 6861175"/>
              <a:gd name="connsiteX11" fmla="*/ 0 w 847725"/>
              <a:gd name="connsiteY11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172244 w 847725"/>
              <a:gd name="connsiteY10" fmla="*/ 6773069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2950 w 847725"/>
              <a:gd name="connsiteY10" fmla="*/ 6753996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175 w 847725"/>
              <a:gd name="connsiteY11" fmla="*/ 6861175 h 6861175"/>
              <a:gd name="connsiteX12" fmla="*/ 0 w 847725"/>
              <a:gd name="connsiteY12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324644 w 847725"/>
              <a:gd name="connsiteY11" fmla="*/ 6818313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0 w 847725"/>
              <a:gd name="connsiteY0" fmla="*/ 0 h 6861175"/>
              <a:gd name="connsiteX1" fmla="*/ 847725 w 847725"/>
              <a:gd name="connsiteY1" fmla="*/ 0 h 6861175"/>
              <a:gd name="connsiteX2" fmla="*/ 847725 w 847725"/>
              <a:gd name="connsiteY2" fmla="*/ 263525 h 6861175"/>
              <a:gd name="connsiteX3" fmla="*/ 739775 w 847725"/>
              <a:gd name="connsiteY3" fmla="*/ 384175 h 6861175"/>
              <a:gd name="connsiteX4" fmla="*/ 619125 w 847725"/>
              <a:gd name="connsiteY4" fmla="*/ 555625 h 6861175"/>
              <a:gd name="connsiteX5" fmla="*/ 276225 w 847725"/>
              <a:gd name="connsiteY5" fmla="*/ 825500 h 6861175"/>
              <a:gd name="connsiteX6" fmla="*/ 185737 w 847725"/>
              <a:gd name="connsiteY6" fmla="*/ 914418 h 6861175"/>
              <a:gd name="connsiteX7" fmla="*/ 184150 w 847725"/>
              <a:gd name="connsiteY7" fmla="*/ 6265863 h 6861175"/>
              <a:gd name="connsiteX8" fmla="*/ 269907 w 847725"/>
              <a:gd name="connsiteY8" fmla="*/ 6368235 h 6861175"/>
              <a:gd name="connsiteX9" fmla="*/ 612807 w 847725"/>
              <a:gd name="connsiteY9" fmla="*/ 6558734 h 6861175"/>
              <a:gd name="connsiteX10" fmla="*/ 740596 w 847725"/>
              <a:gd name="connsiteY10" fmla="*/ 6763498 h 6861175"/>
              <a:gd name="connsiteX11" fmla="*/ 843786 w 847725"/>
              <a:gd name="connsiteY11" fmla="*/ 6861152 h 6861175"/>
              <a:gd name="connsiteX12" fmla="*/ 3175 w 847725"/>
              <a:gd name="connsiteY12" fmla="*/ 6861175 h 6861175"/>
              <a:gd name="connsiteX13" fmla="*/ 0 w 847725"/>
              <a:gd name="connsiteY13" fmla="*/ 0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53515"/>
              <a:gd name="connsiteY0" fmla="*/ 0 h 6866965"/>
              <a:gd name="connsiteX1" fmla="*/ 853515 w 853515"/>
              <a:gd name="connsiteY1" fmla="*/ 5790 h 6866965"/>
              <a:gd name="connsiteX2" fmla="*/ 853515 w 853515"/>
              <a:gd name="connsiteY2" fmla="*/ 269315 h 6866965"/>
              <a:gd name="connsiteX3" fmla="*/ 745565 w 853515"/>
              <a:gd name="connsiteY3" fmla="*/ 389965 h 6866965"/>
              <a:gd name="connsiteX4" fmla="*/ 624915 w 853515"/>
              <a:gd name="connsiteY4" fmla="*/ 561415 h 6866965"/>
              <a:gd name="connsiteX5" fmla="*/ 282015 w 853515"/>
              <a:gd name="connsiteY5" fmla="*/ 831290 h 6866965"/>
              <a:gd name="connsiteX6" fmla="*/ 191527 w 853515"/>
              <a:gd name="connsiteY6" fmla="*/ 920208 h 6866965"/>
              <a:gd name="connsiteX7" fmla="*/ 189940 w 853515"/>
              <a:gd name="connsiteY7" fmla="*/ 6271653 h 6866965"/>
              <a:gd name="connsiteX8" fmla="*/ 275697 w 853515"/>
              <a:gd name="connsiteY8" fmla="*/ 6374025 h 6866965"/>
              <a:gd name="connsiteX9" fmla="*/ 618597 w 853515"/>
              <a:gd name="connsiteY9" fmla="*/ 6564524 h 6866965"/>
              <a:gd name="connsiteX10" fmla="*/ 746386 w 853515"/>
              <a:gd name="connsiteY10" fmla="*/ 6769288 h 6866965"/>
              <a:gd name="connsiteX11" fmla="*/ 849576 w 853515"/>
              <a:gd name="connsiteY11" fmla="*/ 6866942 h 6866965"/>
              <a:gd name="connsiteX12" fmla="*/ 8965 w 853515"/>
              <a:gd name="connsiteY12" fmla="*/ 6866965 h 6866965"/>
              <a:gd name="connsiteX13" fmla="*/ 0 w 853515"/>
              <a:gd name="connsiteY13" fmla="*/ 0 h 6866965"/>
              <a:gd name="connsiteX0" fmla="*/ 73523 w 846667"/>
              <a:gd name="connsiteY0" fmla="*/ 146027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73523 w 846667"/>
              <a:gd name="connsiteY13" fmla="*/ 146027 h 6861175"/>
              <a:gd name="connsiteX0" fmla="*/ 2117 w 846667"/>
              <a:gd name="connsiteY0" fmla="*/ 3175 h 6861175"/>
              <a:gd name="connsiteX1" fmla="*/ 846667 w 846667"/>
              <a:gd name="connsiteY1" fmla="*/ 0 h 6861175"/>
              <a:gd name="connsiteX2" fmla="*/ 846667 w 846667"/>
              <a:gd name="connsiteY2" fmla="*/ 263525 h 6861175"/>
              <a:gd name="connsiteX3" fmla="*/ 738717 w 846667"/>
              <a:gd name="connsiteY3" fmla="*/ 384175 h 6861175"/>
              <a:gd name="connsiteX4" fmla="*/ 618067 w 846667"/>
              <a:gd name="connsiteY4" fmla="*/ 555625 h 6861175"/>
              <a:gd name="connsiteX5" fmla="*/ 275167 w 846667"/>
              <a:gd name="connsiteY5" fmla="*/ 825500 h 6861175"/>
              <a:gd name="connsiteX6" fmla="*/ 184679 w 846667"/>
              <a:gd name="connsiteY6" fmla="*/ 914418 h 6861175"/>
              <a:gd name="connsiteX7" fmla="*/ 183092 w 846667"/>
              <a:gd name="connsiteY7" fmla="*/ 6265863 h 6861175"/>
              <a:gd name="connsiteX8" fmla="*/ 268849 w 846667"/>
              <a:gd name="connsiteY8" fmla="*/ 6368235 h 6861175"/>
              <a:gd name="connsiteX9" fmla="*/ 611749 w 846667"/>
              <a:gd name="connsiteY9" fmla="*/ 6558734 h 6861175"/>
              <a:gd name="connsiteX10" fmla="*/ 739538 w 846667"/>
              <a:gd name="connsiteY10" fmla="*/ 6763498 h 6861175"/>
              <a:gd name="connsiteX11" fmla="*/ 842728 w 846667"/>
              <a:gd name="connsiteY11" fmla="*/ 6861152 h 6861175"/>
              <a:gd name="connsiteX12" fmla="*/ 2117 w 846667"/>
              <a:gd name="connsiteY12" fmla="*/ 6861175 h 6861175"/>
              <a:gd name="connsiteX13" fmla="*/ 2117 w 846667"/>
              <a:gd name="connsiteY13" fmla="*/ 3175 h 6861175"/>
              <a:gd name="connsiteX0" fmla="*/ 0 w 844550"/>
              <a:gd name="connsiteY0" fmla="*/ 3175 h 6861152"/>
              <a:gd name="connsiteX1" fmla="*/ 844550 w 844550"/>
              <a:gd name="connsiteY1" fmla="*/ 0 h 6861152"/>
              <a:gd name="connsiteX2" fmla="*/ 844550 w 844550"/>
              <a:gd name="connsiteY2" fmla="*/ 263525 h 6861152"/>
              <a:gd name="connsiteX3" fmla="*/ 736600 w 844550"/>
              <a:gd name="connsiteY3" fmla="*/ 384175 h 6861152"/>
              <a:gd name="connsiteX4" fmla="*/ 615950 w 844550"/>
              <a:gd name="connsiteY4" fmla="*/ 555625 h 6861152"/>
              <a:gd name="connsiteX5" fmla="*/ 273050 w 844550"/>
              <a:gd name="connsiteY5" fmla="*/ 825500 h 6861152"/>
              <a:gd name="connsiteX6" fmla="*/ 182562 w 844550"/>
              <a:gd name="connsiteY6" fmla="*/ 914418 h 6861152"/>
              <a:gd name="connsiteX7" fmla="*/ 180975 w 844550"/>
              <a:gd name="connsiteY7" fmla="*/ 6265863 h 6861152"/>
              <a:gd name="connsiteX8" fmla="*/ 266732 w 844550"/>
              <a:gd name="connsiteY8" fmla="*/ 6368235 h 6861152"/>
              <a:gd name="connsiteX9" fmla="*/ 609632 w 844550"/>
              <a:gd name="connsiteY9" fmla="*/ 6558734 h 6861152"/>
              <a:gd name="connsiteX10" fmla="*/ 737421 w 844550"/>
              <a:gd name="connsiteY10" fmla="*/ 6763498 h 6861152"/>
              <a:gd name="connsiteX11" fmla="*/ 840611 w 844550"/>
              <a:gd name="connsiteY11" fmla="*/ 6861152 h 6861152"/>
              <a:gd name="connsiteX12" fmla="*/ 71406 w 844550"/>
              <a:gd name="connsiteY12" fmla="*/ 6718323 h 6861152"/>
              <a:gd name="connsiteX13" fmla="*/ 0 w 844550"/>
              <a:gd name="connsiteY13" fmla="*/ 3175 h 6861152"/>
              <a:gd name="connsiteX0" fmla="*/ 2118 w 846668"/>
              <a:gd name="connsiteY0" fmla="*/ 3175 h 6861175"/>
              <a:gd name="connsiteX1" fmla="*/ 846668 w 846668"/>
              <a:gd name="connsiteY1" fmla="*/ 0 h 6861175"/>
              <a:gd name="connsiteX2" fmla="*/ 846668 w 846668"/>
              <a:gd name="connsiteY2" fmla="*/ 263525 h 6861175"/>
              <a:gd name="connsiteX3" fmla="*/ 738718 w 846668"/>
              <a:gd name="connsiteY3" fmla="*/ 384175 h 6861175"/>
              <a:gd name="connsiteX4" fmla="*/ 618068 w 846668"/>
              <a:gd name="connsiteY4" fmla="*/ 555625 h 6861175"/>
              <a:gd name="connsiteX5" fmla="*/ 275168 w 846668"/>
              <a:gd name="connsiteY5" fmla="*/ 825500 h 6861175"/>
              <a:gd name="connsiteX6" fmla="*/ 184680 w 846668"/>
              <a:gd name="connsiteY6" fmla="*/ 914418 h 6861175"/>
              <a:gd name="connsiteX7" fmla="*/ 183093 w 846668"/>
              <a:gd name="connsiteY7" fmla="*/ 6265863 h 6861175"/>
              <a:gd name="connsiteX8" fmla="*/ 268850 w 846668"/>
              <a:gd name="connsiteY8" fmla="*/ 6368235 h 6861175"/>
              <a:gd name="connsiteX9" fmla="*/ 611750 w 846668"/>
              <a:gd name="connsiteY9" fmla="*/ 6558734 h 6861175"/>
              <a:gd name="connsiteX10" fmla="*/ 739539 w 846668"/>
              <a:gd name="connsiteY10" fmla="*/ 6763498 h 6861175"/>
              <a:gd name="connsiteX11" fmla="*/ 842729 w 846668"/>
              <a:gd name="connsiteY11" fmla="*/ 6861152 h 6861175"/>
              <a:gd name="connsiteX12" fmla="*/ 2117 w 846668"/>
              <a:gd name="connsiteY12" fmla="*/ 6861175 h 6861175"/>
              <a:gd name="connsiteX13" fmla="*/ 2118 w 846668"/>
              <a:gd name="connsiteY13" fmla="*/ 3175 h 6861175"/>
              <a:gd name="connsiteX0" fmla="*/ 5293 w 849843"/>
              <a:gd name="connsiteY0" fmla="*/ 3175 h 6861175"/>
              <a:gd name="connsiteX1" fmla="*/ 849843 w 849843"/>
              <a:gd name="connsiteY1" fmla="*/ 0 h 6861175"/>
              <a:gd name="connsiteX2" fmla="*/ 849843 w 849843"/>
              <a:gd name="connsiteY2" fmla="*/ 263525 h 6861175"/>
              <a:gd name="connsiteX3" fmla="*/ 741893 w 849843"/>
              <a:gd name="connsiteY3" fmla="*/ 384175 h 6861175"/>
              <a:gd name="connsiteX4" fmla="*/ 621243 w 849843"/>
              <a:gd name="connsiteY4" fmla="*/ 555625 h 6861175"/>
              <a:gd name="connsiteX5" fmla="*/ 278343 w 849843"/>
              <a:gd name="connsiteY5" fmla="*/ 825500 h 6861175"/>
              <a:gd name="connsiteX6" fmla="*/ 187855 w 849843"/>
              <a:gd name="connsiteY6" fmla="*/ 914418 h 6861175"/>
              <a:gd name="connsiteX7" fmla="*/ 186268 w 849843"/>
              <a:gd name="connsiteY7" fmla="*/ 6265863 h 6861175"/>
              <a:gd name="connsiteX8" fmla="*/ 272025 w 849843"/>
              <a:gd name="connsiteY8" fmla="*/ 6368235 h 6861175"/>
              <a:gd name="connsiteX9" fmla="*/ 614925 w 849843"/>
              <a:gd name="connsiteY9" fmla="*/ 6558734 h 6861175"/>
              <a:gd name="connsiteX10" fmla="*/ 742714 w 849843"/>
              <a:gd name="connsiteY10" fmla="*/ 6763498 h 6861175"/>
              <a:gd name="connsiteX11" fmla="*/ 845904 w 849843"/>
              <a:gd name="connsiteY11" fmla="*/ 6861152 h 6861175"/>
              <a:gd name="connsiteX12" fmla="*/ 2117 w 849843"/>
              <a:gd name="connsiteY12" fmla="*/ 6861175 h 6861175"/>
              <a:gd name="connsiteX13" fmla="*/ 5293 w 849843"/>
              <a:gd name="connsiteY13" fmla="*/ 3175 h 6861175"/>
              <a:gd name="connsiteX0" fmla="*/ 0 w 850900"/>
              <a:gd name="connsiteY0" fmla="*/ 635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6350 h 6861175"/>
              <a:gd name="connsiteX0" fmla="*/ 0 w 850900"/>
              <a:gd name="connsiteY0" fmla="*/ 0 h 6861175"/>
              <a:gd name="connsiteX1" fmla="*/ 850900 w 850900"/>
              <a:gd name="connsiteY1" fmla="*/ 0 h 6861175"/>
              <a:gd name="connsiteX2" fmla="*/ 850900 w 850900"/>
              <a:gd name="connsiteY2" fmla="*/ 263525 h 6861175"/>
              <a:gd name="connsiteX3" fmla="*/ 742950 w 850900"/>
              <a:gd name="connsiteY3" fmla="*/ 384175 h 6861175"/>
              <a:gd name="connsiteX4" fmla="*/ 622300 w 850900"/>
              <a:gd name="connsiteY4" fmla="*/ 555625 h 6861175"/>
              <a:gd name="connsiteX5" fmla="*/ 279400 w 850900"/>
              <a:gd name="connsiteY5" fmla="*/ 825500 h 6861175"/>
              <a:gd name="connsiteX6" fmla="*/ 188912 w 850900"/>
              <a:gd name="connsiteY6" fmla="*/ 914418 h 6861175"/>
              <a:gd name="connsiteX7" fmla="*/ 187325 w 850900"/>
              <a:gd name="connsiteY7" fmla="*/ 6265863 h 6861175"/>
              <a:gd name="connsiteX8" fmla="*/ 273082 w 850900"/>
              <a:gd name="connsiteY8" fmla="*/ 6368235 h 6861175"/>
              <a:gd name="connsiteX9" fmla="*/ 615982 w 850900"/>
              <a:gd name="connsiteY9" fmla="*/ 6558734 h 6861175"/>
              <a:gd name="connsiteX10" fmla="*/ 743771 w 850900"/>
              <a:gd name="connsiteY10" fmla="*/ 6763498 h 6861175"/>
              <a:gd name="connsiteX11" fmla="*/ 846961 w 850900"/>
              <a:gd name="connsiteY11" fmla="*/ 6861152 h 6861175"/>
              <a:gd name="connsiteX12" fmla="*/ 3174 w 850900"/>
              <a:gd name="connsiteY12" fmla="*/ 6861175 h 6861175"/>
              <a:gd name="connsiteX13" fmla="*/ 0 w 850900"/>
              <a:gd name="connsiteY1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0900" h="6861175">
                <a:moveTo>
                  <a:pt x="0" y="0"/>
                </a:moveTo>
                <a:lnTo>
                  <a:pt x="850900" y="0"/>
                </a:lnTo>
                <a:lnTo>
                  <a:pt x="850900" y="263525"/>
                </a:lnTo>
                <a:cubicBezTo>
                  <a:pt x="838756" y="322814"/>
                  <a:pt x="821822" y="358267"/>
                  <a:pt x="742950" y="384175"/>
                </a:cubicBezTo>
                <a:cubicBezTo>
                  <a:pt x="632910" y="425471"/>
                  <a:pt x="619765" y="508082"/>
                  <a:pt x="622300" y="555625"/>
                </a:cubicBezTo>
                <a:cubicBezTo>
                  <a:pt x="642966" y="821815"/>
                  <a:pt x="417542" y="811761"/>
                  <a:pt x="279400" y="825500"/>
                </a:cubicBezTo>
                <a:cubicBezTo>
                  <a:pt x="231275" y="817088"/>
                  <a:pt x="189440" y="856264"/>
                  <a:pt x="188912" y="914418"/>
                </a:cubicBezTo>
                <a:cubicBezTo>
                  <a:pt x="187854" y="1282718"/>
                  <a:pt x="188383" y="5897563"/>
                  <a:pt x="187325" y="6265863"/>
                </a:cubicBezTo>
                <a:cubicBezTo>
                  <a:pt x="186542" y="6347592"/>
                  <a:pt x="230239" y="6360284"/>
                  <a:pt x="273082" y="6368235"/>
                </a:cubicBezTo>
                <a:cubicBezTo>
                  <a:pt x="568387" y="6357895"/>
                  <a:pt x="620773" y="6473781"/>
                  <a:pt x="615982" y="6558734"/>
                </a:cubicBezTo>
                <a:cubicBezTo>
                  <a:pt x="606218" y="6688879"/>
                  <a:pt x="684533" y="6726993"/>
                  <a:pt x="743771" y="6763498"/>
                </a:cubicBezTo>
                <a:cubicBezTo>
                  <a:pt x="835345" y="6786501"/>
                  <a:pt x="836429" y="6828553"/>
                  <a:pt x="846961" y="6861152"/>
                </a:cubicBezTo>
                <a:lnTo>
                  <a:pt x="3174" y="6861175"/>
                </a:lnTo>
                <a:cubicBezTo>
                  <a:pt x="1057" y="6193367"/>
                  <a:pt x="2117" y="667808"/>
                  <a:pt x="0" y="0"/>
                </a:cubicBezTo>
                <a:close/>
              </a:path>
            </a:pathLst>
          </a:custGeom>
          <a:solidFill>
            <a:srgbClr val="0C4DA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857364"/>
            <a:ext cx="8107388" cy="4714907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530242"/>
            <a:ext cx="8107388" cy="1255684"/>
          </a:xfrm>
        </p:spPr>
        <p:txBody>
          <a:bodyPr anchor="b"/>
          <a:lstStyle>
            <a:lvl1pPr algn="l">
              <a:defRPr>
                <a:solidFill>
                  <a:srgbClr val="007DC6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22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387" y="1600200"/>
            <a:ext cx="878522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681902"/>
            <a:ext cx="2133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2F9E-0808-420B-8CE5-B17B9653D50E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681902"/>
            <a:ext cx="2895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681902"/>
            <a:ext cx="2133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5274-6322-43C6-A1F1-EC0955F317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51" r:id="rId2"/>
    <p:sldLayoutId id="214748369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22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387" y="1600200"/>
            <a:ext cx="8785225" cy="497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76240" y="6688535"/>
            <a:ext cx="2133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43240" y="6688535"/>
            <a:ext cx="2895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72240" y="6688535"/>
            <a:ext cx="2133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59" r:id="rId3"/>
    <p:sldLayoutId id="2147483655" r:id="rId4"/>
    <p:sldLayoutId id="2147483679" r:id="rId5"/>
    <p:sldLayoutId id="2147483666" r:id="rId6"/>
    <p:sldLayoutId id="2147483657" r:id="rId7"/>
    <p:sldLayoutId id="2147483658" r:id="rId8"/>
    <p:sldLayoutId id="2147483660" r:id="rId9"/>
    <p:sldLayoutId id="2147483695" r:id="rId10"/>
    <p:sldLayoutId id="2147483664" r:id="rId11"/>
    <p:sldLayoutId id="2147483663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42925" indent="-454025" algn="l" defTabSz="914400" rtl="0" eaLnBrk="1" latinLnBrk="0" hangingPunct="1">
        <a:spcBef>
          <a:spcPct val="20000"/>
        </a:spcBef>
        <a:buFontTx/>
        <a:buBlip>
          <a:blip r:embed="rId15"/>
        </a:buBlip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95350" indent="-438150" algn="l" defTabSz="914400" rtl="0" eaLnBrk="1" latinLnBrk="0" hangingPunct="1">
        <a:spcBef>
          <a:spcPct val="20000"/>
        </a:spcBef>
        <a:buFontTx/>
        <a:buBlip>
          <a:blip r:embed="rId16"/>
        </a:buBlip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DC6"/>
        </a:buClr>
        <a:buSzPct val="90000"/>
        <a:buFont typeface="Wingdings" pitchFamily="2" charset="2"/>
        <a:buChar char="§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22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387" y="1600200"/>
            <a:ext cx="8785225" cy="497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76240" y="6688535"/>
            <a:ext cx="2133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839D-C5AF-4FCC-B3CB-C785EF2D0401}" type="datetimeFigureOut">
              <a:rPr lang="pt-BR" smtClean="0"/>
              <a:pPr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43240" y="6688535"/>
            <a:ext cx="2895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72240" y="6688535"/>
            <a:ext cx="2133600" cy="149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A49D4-CACC-4A4B-871D-DCC18FF57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Museo Sans 700" pitchFamily="50" charset="0"/>
          <a:ea typeface="+mj-ea"/>
          <a:cs typeface="+mj-cs"/>
        </a:defRPr>
      </a:lvl1pPr>
    </p:titleStyle>
    <p:bodyStyle>
      <a:lvl1pPr marL="542925" indent="-454025" algn="l" defTabSz="914400" rtl="0" eaLnBrk="1" latinLnBrk="0" hangingPunct="1">
        <a:spcBef>
          <a:spcPct val="20000"/>
        </a:spcBef>
        <a:buFontTx/>
        <a:buBlip>
          <a:blip r:embed="rId4"/>
        </a:buBlip>
        <a:defRPr sz="3000" kern="1200">
          <a:solidFill>
            <a:schemeClr val="tx1">
              <a:lumMod val="75000"/>
              <a:lumOff val="25000"/>
            </a:schemeClr>
          </a:solidFill>
          <a:latin typeface="Foco" pitchFamily="34" charset="0"/>
          <a:ea typeface="+mn-ea"/>
          <a:cs typeface="+mn-cs"/>
        </a:defRPr>
      </a:lvl1pPr>
      <a:lvl2pPr marL="895350" indent="-438150" algn="l" defTabSz="914400" rtl="0" eaLnBrk="1" latinLnBrk="0" hangingPunct="1">
        <a:spcBef>
          <a:spcPct val="20000"/>
        </a:spcBef>
        <a:buFontTx/>
        <a:buBlip>
          <a:blip r:embed="rId5"/>
        </a:buBlip>
        <a:defRPr sz="3000" kern="1200">
          <a:solidFill>
            <a:schemeClr val="tx1">
              <a:lumMod val="75000"/>
              <a:lumOff val="25000"/>
            </a:schemeClr>
          </a:solidFill>
          <a:latin typeface="Foc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DC6"/>
        </a:buClr>
        <a:buSzPct val="90000"/>
        <a:buFont typeface="Wingdings" pitchFamily="2" charset="2"/>
        <a:buChar char="§"/>
        <a:defRPr sz="3000" kern="1200">
          <a:solidFill>
            <a:schemeClr val="tx1">
              <a:lumMod val="75000"/>
              <a:lumOff val="25000"/>
            </a:schemeClr>
          </a:solidFill>
          <a:latin typeface="Foc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>
              <a:lumMod val="75000"/>
              <a:lumOff val="25000"/>
            </a:schemeClr>
          </a:solidFill>
          <a:latin typeface="Foc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>
              <a:lumMod val="75000"/>
              <a:lumOff val="25000"/>
            </a:schemeClr>
          </a:solidFill>
          <a:latin typeface="Foc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TCC - Trabalho de Conclusão de Curso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0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78835" y="692696"/>
            <a:ext cx="8568952" cy="2016224"/>
          </a:xfrm>
        </p:spPr>
        <p:txBody>
          <a:bodyPr/>
          <a:lstStyle/>
          <a:p>
            <a:pPr marL="0" indent="0">
              <a:buNone/>
            </a:pPr>
            <a:endParaRPr lang="pt-B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/>
              <a:t>ETAPA 3</a:t>
            </a:r>
            <a:r>
              <a:rPr lang="pt-BR" dirty="0"/>
              <a:t> – Elaboração do projeto executivo estrutural em concreto armado e elaboração do projeto das fundações. </a:t>
            </a: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96952"/>
            <a:ext cx="3924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700808"/>
            <a:ext cx="8569325" cy="2536049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 smtClean="0">
                <a:solidFill>
                  <a:srgbClr val="448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TCC 1 </a:t>
            </a:r>
          </a:p>
          <a:p>
            <a:pPr marL="0" indent="0">
              <a:buNone/>
            </a:pPr>
            <a:endParaRPr lang="pt-BR" b="1" u="sng" dirty="0"/>
          </a:p>
          <a:p>
            <a:pPr marL="0" indent="0">
              <a:buNone/>
            </a:pPr>
            <a:r>
              <a:rPr lang="pt-B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1 – Ficha Cadastral </a:t>
            </a:r>
            <a:r>
              <a:rPr lang="pt-BR" b="1" u="sng" dirty="0">
                <a:solidFill>
                  <a:srgbClr val="448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(Valor 1,0 ponto)</a:t>
            </a:r>
            <a:endParaRPr lang="pt-BR" dirty="0">
              <a:solidFill>
                <a:srgbClr val="448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 o grupo deverá formalizar sua proposta de TCC, indicar as áreas que englobam este trabalho e descrever o resumo do trabalho. </a:t>
            </a:r>
          </a:p>
          <a:p>
            <a:pPr marL="454025" lvl="0"/>
            <a:endParaRPr lang="pt-BR" dirty="0" smtClean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597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0102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4664"/>
            <a:ext cx="59817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124744"/>
            <a:ext cx="8569325" cy="3384376"/>
          </a:xfrm>
        </p:spPr>
        <p:txBody>
          <a:bodyPr/>
          <a:lstStyle/>
          <a:p>
            <a:r>
              <a:rPr lang="pt-BR" b="1" u="sng" dirty="0" err="1"/>
              <a:t>Report</a:t>
            </a:r>
            <a:r>
              <a:rPr lang="pt-BR" b="1" u="sng" dirty="0"/>
              <a:t> 2 – Projeto Arquitetônico e Memorial Descritivo </a:t>
            </a:r>
            <a:r>
              <a:rPr lang="pt-BR" b="1" u="sng" dirty="0">
                <a:solidFill>
                  <a:srgbClr val="4480C8"/>
                </a:solidFill>
              </a:rPr>
              <a:t>(Valor 3,0 pontos)</a:t>
            </a:r>
            <a:endParaRPr lang="pt-BR" dirty="0">
              <a:solidFill>
                <a:srgbClr val="4480C8"/>
              </a:solidFill>
            </a:endParaRP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No </a:t>
            </a:r>
            <a:r>
              <a:rPr lang="pt-BR" dirty="0" err="1"/>
              <a:t>Report</a:t>
            </a:r>
            <a:r>
              <a:rPr lang="pt-BR" dirty="0"/>
              <a:t> 2 o grupo deverá entregar o Projeto Arquitetônico e o Memorial Descritivo da Edificação, estes documentos servem de referencial para o projeto Estrutural. </a:t>
            </a:r>
          </a:p>
          <a:p>
            <a:pPr marL="454025" lvl="0"/>
            <a:endParaRPr lang="pt-BR" dirty="0" smtClean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963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124744"/>
            <a:ext cx="8569325" cy="5040560"/>
          </a:xfrm>
        </p:spPr>
        <p:txBody>
          <a:bodyPr/>
          <a:lstStyle/>
          <a:p>
            <a:r>
              <a:rPr lang="pt-BR" b="1" u="sng" dirty="0" err="1"/>
              <a:t>Report</a:t>
            </a:r>
            <a:r>
              <a:rPr lang="pt-BR" b="1" u="sng" dirty="0"/>
              <a:t> 2 </a:t>
            </a:r>
            <a:r>
              <a:rPr lang="pt-BR" b="1" u="sng" dirty="0" smtClean="0"/>
              <a:t>+ informação</a:t>
            </a:r>
          </a:p>
          <a:p>
            <a:endParaRPr lang="pt-BR" b="1" u="sng" dirty="0"/>
          </a:p>
          <a:p>
            <a:pPr marL="0" indent="0">
              <a:buNone/>
            </a:pPr>
            <a:r>
              <a:rPr lang="pt-BR" dirty="0"/>
              <a:t>Será permitido ao aluno escolher um terreno em qualquer zona ou corredor constante do código de zoneamento da cidade de Sorocaba, sendo observados os seguintes itens: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007DC6"/>
                </a:solidFill>
              </a:rPr>
              <a:t>índice </a:t>
            </a:r>
            <a:r>
              <a:rPr lang="pt-BR" dirty="0">
                <a:solidFill>
                  <a:srgbClr val="007DC6"/>
                </a:solidFill>
              </a:rPr>
              <a:t>de ocupação e de aproveitamento, </a:t>
            </a:r>
            <a:endParaRPr lang="pt-BR" dirty="0" smtClean="0">
              <a:solidFill>
                <a:srgbClr val="007DC6"/>
              </a:solidFill>
            </a:endParaRPr>
          </a:p>
          <a:p>
            <a:r>
              <a:rPr lang="pt-BR" dirty="0" smtClean="0">
                <a:solidFill>
                  <a:srgbClr val="92D050"/>
                </a:solidFill>
              </a:rPr>
              <a:t>valor </a:t>
            </a:r>
            <a:r>
              <a:rPr lang="pt-BR" dirty="0">
                <a:solidFill>
                  <a:srgbClr val="92D050"/>
                </a:solidFill>
              </a:rPr>
              <a:t>do m² do terreno e da construção </a:t>
            </a:r>
            <a:r>
              <a:rPr lang="pt-BR" dirty="0" smtClean="0">
                <a:solidFill>
                  <a:srgbClr val="92D050"/>
                </a:solidFill>
              </a:rPr>
              <a:t>e</a:t>
            </a:r>
          </a:p>
          <a:p>
            <a:r>
              <a:rPr lang="pt-BR" dirty="0" smtClean="0">
                <a:solidFill>
                  <a:srgbClr val="007DC6"/>
                </a:solidFill>
              </a:rPr>
              <a:t> estimativa </a:t>
            </a:r>
            <a:r>
              <a:rPr lang="pt-BR" dirty="0">
                <a:solidFill>
                  <a:srgbClr val="007DC6"/>
                </a:solidFill>
              </a:rPr>
              <a:t>do valor do empreendimento.</a:t>
            </a:r>
            <a:endParaRPr lang="pt-BR" dirty="0" smtClean="0">
              <a:solidFill>
                <a:srgbClr val="007DC6"/>
              </a:solidFill>
            </a:endParaRPr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3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000" y="-18256"/>
            <a:ext cx="3138829" cy="3145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276872"/>
            <a:ext cx="8569325" cy="4032448"/>
          </a:xfrm>
        </p:spPr>
        <p:txBody>
          <a:bodyPr/>
          <a:lstStyle/>
          <a:p>
            <a:r>
              <a:rPr lang="pt-BR" b="1" u="sng" dirty="0" err="1"/>
              <a:t>Report</a:t>
            </a:r>
            <a:r>
              <a:rPr lang="pt-BR" b="1" u="sng" dirty="0"/>
              <a:t> 2 </a:t>
            </a:r>
            <a:r>
              <a:rPr lang="pt-BR" b="1" u="sng" dirty="0" smtClean="0"/>
              <a:t>+ informação</a:t>
            </a:r>
          </a:p>
          <a:p>
            <a:endParaRPr lang="pt-BR" b="1" u="sng" dirty="0"/>
          </a:p>
          <a:p>
            <a:r>
              <a:rPr lang="pt-BR" dirty="0"/>
              <a:t>Sequencia à ser seguida no memorial descritivo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600" dirty="0">
                <a:solidFill>
                  <a:srgbClr val="4480C8"/>
                </a:solidFill>
              </a:rPr>
              <a:t>1.       Nome do empreendimento</a:t>
            </a:r>
            <a:r>
              <a:rPr lang="pt-BR" sz="2600" dirty="0" smtClean="0">
                <a:solidFill>
                  <a:srgbClr val="4480C8"/>
                </a:solidFill>
              </a:rPr>
              <a:t>.</a:t>
            </a:r>
            <a:endParaRPr lang="pt-BR" sz="2600" dirty="0">
              <a:solidFill>
                <a:srgbClr val="4480C8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600" dirty="0">
                <a:solidFill>
                  <a:srgbClr val="4480C8"/>
                </a:solidFill>
              </a:rPr>
              <a:t>2.     </a:t>
            </a:r>
            <a:r>
              <a:rPr lang="pt-BR" sz="2600" dirty="0" smtClean="0">
                <a:solidFill>
                  <a:srgbClr val="4480C8"/>
                </a:solidFill>
              </a:rPr>
              <a:t>  </a:t>
            </a:r>
            <a:r>
              <a:rPr lang="pt-BR" sz="2600" dirty="0">
                <a:solidFill>
                  <a:srgbClr val="4480C8"/>
                </a:solidFill>
              </a:rPr>
              <a:t>Atividade: Comercial, Residencial ou Misto</a:t>
            </a:r>
            <a:r>
              <a:rPr lang="pt-BR" sz="2600" dirty="0" smtClean="0">
                <a:solidFill>
                  <a:srgbClr val="4480C8"/>
                </a:solidFill>
              </a:rPr>
              <a:t>.</a:t>
            </a:r>
            <a:endParaRPr lang="pt-BR" sz="2600" dirty="0">
              <a:solidFill>
                <a:srgbClr val="4480C8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600" dirty="0">
                <a:solidFill>
                  <a:srgbClr val="4480C8"/>
                </a:solidFill>
              </a:rPr>
              <a:t>3.      </a:t>
            </a:r>
            <a:r>
              <a:rPr lang="pt-BR" sz="2600" dirty="0" smtClean="0">
                <a:solidFill>
                  <a:srgbClr val="4480C8"/>
                </a:solidFill>
              </a:rPr>
              <a:t> Local.</a:t>
            </a:r>
          </a:p>
          <a:p>
            <a:pPr marL="0" indent="0">
              <a:buNone/>
            </a:pPr>
            <a:endParaRPr lang="pt-BR" sz="2600" dirty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664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43843" y="620688"/>
            <a:ext cx="8569325" cy="5976664"/>
          </a:xfrm>
        </p:spPr>
        <p:txBody>
          <a:bodyPr/>
          <a:lstStyle/>
          <a:p>
            <a:pPr marL="0" indent="0">
              <a:buNone/>
            </a:pPr>
            <a:r>
              <a:rPr lang="pt-BR" sz="2600" u="sng" dirty="0"/>
              <a:t>4. </a:t>
            </a:r>
            <a:r>
              <a:rPr lang="pt-BR" sz="2600" u="sng" dirty="0" smtClean="0"/>
              <a:t>Avaliação – Fontes e valores</a:t>
            </a:r>
          </a:p>
          <a:p>
            <a:pPr marL="0" indent="0">
              <a:buNone/>
            </a:pPr>
            <a:endParaRPr lang="pt-BR" sz="2600" u="sng" dirty="0"/>
          </a:p>
          <a:p>
            <a:pPr marL="0" indent="0">
              <a:buNone/>
            </a:pPr>
            <a:r>
              <a:rPr lang="pt-BR" sz="2600" dirty="0"/>
              <a:t> 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4480C8"/>
                </a:solidFill>
              </a:rPr>
              <a:t>4.1.             Terreno 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4480C8"/>
                </a:solidFill>
              </a:rPr>
              <a:t>4.2</a:t>
            </a:r>
            <a:r>
              <a:rPr lang="pt-BR" sz="2600" dirty="0">
                <a:solidFill>
                  <a:srgbClr val="4480C8"/>
                </a:solidFill>
              </a:rPr>
              <a:t>.             Da construção </a:t>
            </a:r>
            <a:endParaRPr lang="pt-BR" sz="2600" dirty="0" smtClean="0">
              <a:solidFill>
                <a:srgbClr val="4480C8"/>
              </a:solidFill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rgbClr val="4480C8"/>
                </a:solidFill>
              </a:rPr>
              <a:t>4.3</a:t>
            </a:r>
            <a:r>
              <a:rPr lang="pt-BR" sz="2600" dirty="0">
                <a:solidFill>
                  <a:srgbClr val="4480C8"/>
                </a:solidFill>
              </a:rPr>
              <a:t>.             Custo total  </a:t>
            </a:r>
            <a:endParaRPr lang="pt-BR" sz="2600" dirty="0" smtClean="0">
              <a:solidFill>
                <a:srgbClr val="4480C8"/>
              </a:solidFill>
            </a:endParaRP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dirty="0"/>
              <a:t>5.       Áreas da construção – Por pavimentos e total.</a:t>
            </a:r>
          </a:p>
          <a:p>
            <a:pPr marL="0" indent="0">
              <a:buNone/>
            </a:pPr>
            <a:r>
              <a:rPr lang="pt-BR" sz="2600" dirty="0"/>
              <a:t> 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4480C8"/>
                </a:solidFill>
              </a:rPr>
              <a:t>6.       Valor do m² da edificação – Custo do empreendimento / Área total</a:t>
            </a:r>
          </a:p>
          <a:p>
            <a:pPr marL="0" indent="0">
              <a:buNone/>
            </a:pPr>
            <a:r>
              <a:rPr lang="pt-BR" sz="2600" dirty="0"/>
              <a:t> 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sz="2600" dirty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268760"/>
            <a:ext cx="3402041" cy="1982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779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2656"/>
            <a:ext cx="3915342" cy="273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449" y="692696"/>
            <a:ext cx="8569325" cy="5184576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 </a:t>
            </a:r>
          </a:p>
          <a:p>
            <a:pPr marL="514350" indent="-514350">
              <a:buAutoNum type="arabicPeriod" startAt="7"/>
            </a:pPr>
            <a:r>
              <a:rPr lang="pt-BR" sz="2600" dirty="0" smtClean="0"/>
              <a:t>Processo </a:t>
            </a:r>
            <a:r>
              <a:rPr lang="pt-BR" sz="2600" dirty="0"/>
              <a:t>construtivo </a:t>
            </a:r>
            <a:endParaRPr lang="pt-BR" sz="2600" dirty="0" smtClean="0"/>
          </a:p>
          <a:p>
            <a:pPr marL="0" indent="0">
              <a:buNone/>
            </a:pPr>
            <a:r>
              <a:rPr lang="pt-BR" sz="2600" dirty="0" smtClean="0"/>
              <a:t>(</a:t>
            </a:r>
            <a:r>
              <a:rPr lang="pt-BR" sz="2600" dirty="0"/>
              <a:t>Tipo de estrutura e fechamento).</a:t>
            </a:r>
          </a:p>
          <a:p>
            <a:pPr marL="0" indent="0">
              <a:buNone/>
            </a:pPr>
            <a:r>
              <a:rPr lang="pt-BR" sz="2600" dirty="0"/>
              <a:t> </a:t>
            </a:r>
          </a:p>
          <a:p>
            <a:pPr marL="0" indent="0">
              <a:buNone/>
            </a:pPr>
            <a:r>
              <a:rPr lang="pt-BR" sz="2600" dirty="0"/>
              <a:t>8.       Esquadrias.</a:t>
            </a:r>
          </a:p>
          <a:p>
            <a:pPr marL="0" indent="0">
              <a:buNone/>
            </a:pPr>
            <a:r>
              <a:rPr lang="pt-BR" sz="2600" dirty="0"/>
              <a:t> </a:t>
            </a:r>
          </a:p>
          <a:p>
            <a:pPr marL="0" indent="0">
              <a:buNone/>
            </a:pPr>
            <a:r>
              <a:rPr lang="pt-BR" sz="2600" dirty="0"/>
              <a:t>9.       Coberturas.</a:t>
            </a:r>
          </a:p>
          <a:p>
            <a:pPr marL="0" indent="0">
              <a:buNone/>
            </a:pPr>
            <a:r>
              <a:rPr lang="pt-BR" sz="2600" dirty="0"/>
              <a:t> </a:t>
            </a:r>
          </a:p>
          <a:p>
            <a:pPr marL="0" indent="0">
              <a:buNone/>
            </a:pPr>
            <a:r>
              <a:rPr lang="pt-BR" sz="2600" dirty="0"/>
              <a:t>10.   Revestimentos internos e externos.</a:t>
            </a:r>
          </a:p>
          <a:p>
            <a:pPr marL="0" indent="0">
              <a:buNone/>
            </a:pPr>
            <a:r>
              <a:rPr lang="pt-BR" sz="2600" dirty="0"/>
              <a:t> </a:t>
            </a:r>
          </a:p>
          <a:p>
            <a:pPr marL="0" indent="0">
              <a:buNone/>
            </a:pPr>
            <a:r>
              <a:rPr lang="pt-BR" sz="2600" dirty="0"/>
              <a:t>Obs.: Itens 7 a 10 deve apresentar descrições sucinta.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sz="2600" dirty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663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124744"/>
            <a:ext cx="8569325" cy="3384376"/>
          </a:xfrm>
        </p:spPr>
        <p:txBody>
          <a:bodyPr/>
          <a:lstStyle/>
          <a:p>
            <a:r>
              <a:rPr lang="pt-BR" b="1" u="sng" dirty="0" err="1"/>
              <a:t>Report</a:t>
            </a:r>
            <a:r>
              <a:rPr lang="pt-BR" b="1" u="sng" dirty="0"/>
              <a:t> 3 – Projeto Preliminar de Estruturas de Concreto Armado </a:t>
            </a:r>
            <a:r>
              <a:rPr lang="pt-BR" b="1" u="sng" dirty="0">
                <a:solidFill>
                  <a:srgbClr val="4480C8"/>
                </a:solidFill>
              </a:rPr>
              <a:t>(Valor 2,0 pontos)</a:t>
            </a:r>
            <a:endParaRPr lang="pt-BR" dirty="0">
              <a:solidFill>
                <a:srgbClr val="4480C8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No </a:t>
            </a:r>
            <a:r>
              <a:rPr lang="pt-BR" dirty="0" err="1"/>
              <a:t>Report</a:t>
            </a:r>
            <a:r>
              <a:rPr lang="pt-BR" dirty="0"/>
              <a:t> 3 o grupo deverá entregar o Projeto Preliminar de Concreto Armado, este projeto servirá de referencial para elaboração do projeto Estrutural no programa TQS. </a:t>
            </a:r>
          </a:p>
          <a:p>
            <a:pPr marL="454025" lvl="0"/>
            <a:endParaRPr lang="pt-BR" dirty="0" smtClean="0"/>
          </a:p>
          <a:p>
            <a:pPr marL="111125" lvl="0" indent="0">
              <a:buNone/>
            </a:pPr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614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850" y="4158200"/>
            <a:ext cx="8640763" cy="1143008"/>
          </a:xfrm>
        </p:spPr>
        <p:txBody>
          <a:bodyPr/>
          <a:lstStyle/>
          <a:p>
            <a:r>
              <a:rPr lang="pt-BR" dirty="0" smtClean="0"/>
              <a:t>Prof. Msc. Wilson Tadeu Rosa Filho</a:t>
            </a:r>
            <a:br>
              <a:rPr lang="pt-BR" dirty="0" smtClean="0"/>
            </a:br>
            <a:r>
              <a:rPr lang="pt-BR" sz="2500" dirty="0" smtClean="0"/>
              <a:t>wilson@3es.eng.br | (15) 99729-9860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74675" y="908720"/>
            <a:ext cx="8317805" cy="2376264"/>
          </a:xfrm>
        </p:spPr>
        <p:txBody>
          <a:bodyPr/>
          <a:lstStyle/>
          <a:p>
            <a:r>
              <a:rPr lang="pt-BR" b="1" u="sng" dirty="0" err="1"/>
              <a:t>Report</a:t>
            </a:r>
            <a:r>
              <a:rPr lang="pt-BR" b="1" u="sng" dirty="0"/>
              <a:t> Master (Valor 4,0 pontos)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No </a:t>
            </a:r>
            <a:r>
              <a:rPr lang="pt-BR" dirty="0" err="1"/>
              <a:t>Report</a:t>
            </a:r>
            <a:r>
              <a:rPr lang="pt-BR" dirty="0"/>
              <a:t> Master o professor avaliará o desempenho </a:t>
            </a:r>
            <a:r>
              <a:rPr lang="pt-BR" dirty="0" smtClean="0"/>
              <a:t>do grupo e de </a:t>
            </a:r>
            <a:r>
              <a:rPr lang="pt-BR" dirty="0"/>
              <a:t>cada membro </a:t>
            </a:r>
            <a:r>
              <a:rPr lang="pt-BR" dirty="0" smtClean="0"/>
              <a:t>isoladamente</a:t>
            </a:r>
            <a:r>
              <a:rPr lang="pt-BR" dirty="0"/>
              <a:t>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454025" lvl="0"/>
            <a:endParaRPr lang="pt-BR" dirty="0" smtClean="0"/>
          </a:p>
          <a:p>
            <a:pPr marL="111125" lvl="0" indent="0">
              <a:buNone/>
            </a:pPr>
            <a:endParaRPr lang="pt-BR" dirty="0"/>
          </a:p>
          <a:p>
            <a:pPr marL="111125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31769"/>
              </p:ext>
            </p:extLst>
          </p:nvPr>
        </p:nvGraphicFramePr>
        <p:xfrm>
          <a:off x="1979712" y="4149080"/>
          <a:ext cx="4608512" cy="14174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8512"/>
              </a:tblGrid>
              <a:tr h="4724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pt-BR" sz="2000" dirty="0">
                          <a:effectLst/>
                        </a:rPr>
                        <a:t>Qualidade do Documento Desenvolvido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4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Domínio das Atividades Desenvolvidas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4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Atingimento dos Objetivos Propostos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764704"/>
            <a:ext cx="8317805" cy="1512168"/>
          </a:xfrm>
        </p:spPr>
        <p:txBody>
          <a:bodyPr/>
          <a:lstStyle/>
          <a:p>
            <a:r>
              <a:rPr lang="pt-BR" b="1" dirty="0"/>
              <a:t>A entrega dos </a:t>
            </a:r>
            <a:r>
              <a:rPr lang="pt-BR" b="1" dirty="0" err="1"/>
              <a:t>Reports</a:t>
            </a:r>
            <a:r>
              <a:rPr lang="pt-BR" b="1" dirty="0"/>
              <a:t> é </a:t>
            </a:r>
            <a:r>
              <a:rPr lang="pt-BR" b="1" dirty="0">
                <a:solidFill>
                  <a:srgbClr val="4480C8"/>
                </a:solidFill>
              </a:rPr>
              <a:t>impressa e digital </a:t>
            </a:r>
            <a:r>
              <a:rPr lang="pt-BR" b="1" dirty="0"/>
              <a:t>em pasta criada pelo professor de TCC no </a:t>
            </a:r>
            <a:r>
              <a:rPr lang="pt-BR" b="1" dirty="0" err="1"/>
              <a:t>Blackboard</a:t>
            </a:r>
            <a:r>
              <a:rPr lang="pt-BR" b="1" dirty="0"/>
              <a:t>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111125" lvl="0" indent="0">
              <a:buNone/>
            </a:pPr>
            <a:endParaRPr lang="pt-BR" dirty="0" smtClean="0"/>
          </a:p>
          <a:p>
            <a:pPr marL="111125" lvl="0" indent="0">
              <a:buNone/>
            </a:pPr>
            <a:endParaRPr lang="pt-BR" dirty="0"/>
          </a:p>
          <a:p>
            <a:pPr marL="111125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430151"/>
            <a:ext cx="4311393" cy="40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07" y="980728"/>
            <a:ext cx="6991350" cy="46863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08720"/>
            <a:ext cx="7058025" cy="47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TCC - Trabalho de Conclusão de Curso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Apresentação do </a:t>
            </a:r>
            <a:r>
              <a:rPr lang="pt-BR" dirty="0" err="1" smtClean="0"/>
              <a:t>Report</a:t>
            </a:r>
            <a:r>
              <a:rPr lang="pt-BR" dirty="0" smtClean="0"/>
              <a:t> 3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02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56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397007"/>
            <a:ext cx="8569325" cy="1060740"/>
          </a:xfrm>
        </p:spPr>
        <p:txBody>
          <a:bodyPr/>
          <a:lstStyle/>
          <a:p>
            <a:pPr marL="454025" lvl="0"/>
            <a:r>
              <a:rPr lang="pt-BR" dirty="0" smtClean="0"/>
              <a:t>O projeto de estrutural será desenvolvido no programa TQS.</a:t>
            </a:r>
          </a:p>
          <a:p>
            <a:pPr marL="454025" lvl="0"/>
            <a:endParaRPr lang="pt-BR" dirty="0" smtClean="0"/>
          </a:p>
          <a:p>
            <a:pPr marL="454025" lvl="0"/>
            <a:endParaRPr lang="pt-BR" dirty="0" smtClean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24944"/>
            <a:ext cx="7158955" cy="1933065"/>
          </a:xfrm>
          <a:prstGeom prst="rect">
            <a:avLst/>
          </a:prstGeom>
        </p:spPr>
      </p:pic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9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397007"/>
            <a:ext cx="8569325" cy="1060740"/>
          </a:xfrm>
        </p:spPr>
        <p:txBody>
          <a:bodyPr/>
          <a:lstStyle/>
          <a:p>
            <a:pPr marL="454025" lvl="0"/>
            <a:r>
              <a:rPr lang="pt-BR" dirty="0" smtClean="0"/>
              <a:t>Sobre o TQS:</a:t>
            </a:r>
          </a:p>
          <a:p>
            <a:pPr marL="0" lvl="0" indent="0">
              <a:buNone/>
            </a:pPr>
            <a:endParaRPr lang="pt-BR" dirty="0"/>
          </a:p>
          <a:p>
            <a:pPr marL="806450" lvl="1"/>
            <a:r>
              <a:rPr lang="pt-BR" dirty="0" smtClean="0"/>
              <a:t>Sistema computacional gráfico destinado a elaboração de estruturas de concreto armado, protendido e alvenaria estrutural.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dirty="0" smtClean="0">
                <a:solidFill>
                  <a:srgbClr val="4480C8"/>
                </a:solidFill>
              </a:rPr>
              <a:t>NESTE CURSO APREDEREMOS O MODULO CONCRETO ARMADO. </a:t>
            </a:r>
          </a:p>
          <a:p>
            <a:pPr marL="0" lvl="0" indent="0">
              <a:buNone/>
            </a:pPr>
            <a:endParaRPr lang="pt-BR" dirty="0" smtClean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4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397007"/>
            <a:ext cx="8569325" cy="1060740"/>
          </a:xfrm>
        </p:spPr>
        <p:txBody>
          <a:bodyPr/>
          <a:lstStyle/>
          <a:p>
            <a:pPr marL="454025" lvl="0"/>
            <a:r>
              <a:rPr lang="pt-BR" dirty="0" smtClean="0"/>
              <a:t>TQS Informática </a:t>
            </a:r>
            <a:r>
              <a:rPr lang="pt-BR" dirty="0" err="1"/>
              <a:t>L</a:t>
            </a:r>
            <a:r>
              <a:rPr lang="pt-BR" dirty="0" err="1" smtClean="0"/>
              <a:t>tda</a:t>
            </a:r>
            <a:r>
              <a:rPr lang="pt-BR" dirty="0" smtClean="0"/>
              <a:t>: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 smtClean="0"/>
          </a:p>
          <a:p>
            <a:pPr marL="806450" lvl="1"/>
            <a:r>
              <a:rPr lang="pt-BR" dirty="0" smtClean="0"/>
              <a:t>Programa desenvolvido e comercializado pela TQS Informática </a:t>
            </a:r>
            <a:r>
              <a:rPr lang="pt-BR" dirty="0" err="1" smtClean="0"/>
              <a:t>Ltda</a:t>
            </a:r>
            <a:r>
              <a:rPr lang="pt-BR" dirty="0" smtClean="0"/>
              <a:t> com três décadas de experiência na área.</a:t>
            </a:r>
          </a:p>
          <a:p>
            <a:pPr marL="0" lvl="0" indent="0">
              <a:buNone/>
            </a:pPr>
            <a:endParaRPr lang="pt-BR" dirty="0" smtClean="0"/>
          </a:p>
          <a:p>
            <a:pPr marL="454025" lvl="0"/>
            <a:endParaRPr lang="pt-BR" dirty="0" smtClean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397007"/>
            <a:ext cx="8569325" cy="1060740"/>
          </a:xfrm>
        </p:spPr>
        <p:txBody>
          <a:bodyPr/>
          <a:lstStyle/>
          <a:p>
            <a:pPr marL="454025" lvl="0"/>
            <a:r>
              <a:rPr lang="pt-BR" dirty="0" smtClean="0"/>
              <a:t>Versões TQS: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endParaRPr lang="pt-BR" dirty="0" smtClean="0"/>
          </a:p>
          <a:p>
            <a:pPr marL="454025" lvl="0"/>
            <a:endParaRPr lang="pt-BR" dirty="0" smtClean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88012"/>
              </p:ext>
            </p:extLst>
          </p:nvPr>
        </p:nvGraphicFramePr>
        <p:xfrm>
          <a:off x="395536" y="2564904"/>
          <a:ext cx="8585200" cy="25736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7200"/>
                <a:gridCol w="1714500"/>
                <a:gridCol w="1714500"/>
                <a:gridCol w="1714500"/>
                <a:gridCol w="1714500"/>
              </a:tblGrid>
              <a:tr h="790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Versão TQS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Nº </a:t>
                      </a:r>
                      <a:r>
                        <a:rPr lang="pt-BR" sz="2000" u="none" strike="noStrike" dirty="0" err="1">
                          <a:effectLst/>
                        </a:rPr>
                        <a:t>Pav</a:t>
                      </a:r>
                      <a:r>
                        <a:rPr lang="pt-BR" sz="2000" u="none" strike="noStrike" dirty="0">
                          <a:effectLst/>
                        </a:rPr>
                        <a:t>.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Área em Planta (m²)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Nº máx. </a:t>
                      </a:r>
                      <a:br>
                        <a:rPr lang="pt-BR" sz="2000" u="none" strike="noStrike" dirty="0">
                          <a:effectLst/>
                        </a:rPr>
                      </a:br>
                      <a:r>
                        <a:rPr lang="pt-BR" sz="2000" u="none" strike="noStrike" dirty="0">
                          <a:effectLst/>
                        </a:rPr>
                        <a:t>Vigas e Pilar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Nº máx. </a:t>
                      </a:r>
                      <a:br>
                        <a:rPr lang="pt-BR" sz="2000" u="none" strike="noStrike" dirty="0">
                          <a:effectLst/>
                        </a:rPr>
                      </a:br>
                      <a:r>
                        <a:rPr lang="pt-BR" sz="2000" u="none" strike="noStrike" dirty="0">
                          <a:effectLst/>
                        </a:rPr>
                        <a:t>Lajes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Plena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577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EPP Plus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577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EPP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577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Universidade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40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34871" y="4725144"/>
            <a:ext cx="8712646" cy="43204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0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28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6907" y="830566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6907" y="1844824"/>
            <a:ext cx="83529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500" b="1" dirty="0">
                <a:solidFill>
                  <a:srgbClr val="0C4D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Projeto Preliminar de Estruturas de Concreto </a:t>
            </a:r>
            <a:r>
              <a:rPr lang="pt-BR" sz="2500" b="1" dirty="0" smtClean="0">
                <a:solidFill>
                  <a:srgbClr val="0C4D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Armado</a:t>
            </a:r>
          </a:p>
          <a:p>
            <a:pPr algn="ctr">
              <a:spcAft>
                <a:spcPts val="0"/>
              </a:spcAft>
            </a:pPr>
            <a:endParaRPr lang="pt-BR" sz="2500" b="1" dirty="0">
              <a:solidFill>
                <a:srgbClr val="007DC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pt-BR" sz="2500" b="1" dirty="0" smtClean="0">
              <a:solidFill>
                <a:srgbClr val="007DC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500" b="1" dirty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500" dirty="0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dirty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projeto preliminar das estruturas de concreto armado de acordo com a Norma NBR 6118:2014. Nesta etapa será realizada a concepção estrutural da edificação e o pré-dimensionamento dos pilares, vigas e lajes utilizando processos expeditos.</a:t>
            </a:r>
          </a:p>
          <a:p>
            <a:pPr algn="ctr">
              <a:spcAft>
                <a:spcPts val="0"/>
              </a:spcAft>
            </a:pPr>
            <a:endParaRPr lang="pt-BR" sz="2500" dirty="0">
              <a:solidFill>
                <a:srgbClr val="007DC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000108"/>
            <a:ext cx="8569325" cy="5668980"/>
          </a:xfrm>
        </p:spPr>
        <p:txBody>
          <a:bodyPr/>
          <a:lstStyle/>
          <a:p>
            <a:pPr marL="454025" lvl="0"/>
            <a:r>
              <a:rPr lang="pt-BR" dirty="0" smtClean="0"/>
              <a:t>Concepção estrutural – Pré-dimensionamento</a:t>
            </a:r>
          </a:p>
          <a:p>
            <a:pPr marL="0" lvl="0" indent="0">
              <a:buNone/>
            </a:pPr>
            <a:endParaRPr lang="pt-BR" dirty="0" smtClean="0"/>
          </a:p>
          <a:p>
            <a:pPr marL="806450" lvl="1"/>
            <a:r>
              <a:rPr lang="pt-BR" dirty="0" smtClean="0"/>
              <a:t>Pilar: </a:t>
            </a:r>
          </a:p>
          <a:p>
            <a:pPr marL="368300" lvl="1" indent="0">
              <a:buNone/>
            </a:pPr>
            <a:r>
              <a:rPr lang="pt-BR" dirty="0">
                <a:solidFill>
                  <a:srgbClr val="007DC6"/>
                </a:solidFill>
              </a:rPr>
              <a:t> </a:t>
            </a:r>
            <a:r>
              <a:rPr lang="pt-BR" dirty="0" smtClean="0">
                <a:solidFill>
                  <a:srgbClr val="007DC6"/>
                </a:solidFill>
              </a:rPr>
              <a:t> O primeiro elemento a ser definido é o pilar.</a:t>
            </a:r>
          </a:p>
          <a:p>
            <a:pPr marL="806450" lvl="1"/>
            <a:endParaRPr lang="pt-BR" dirty="0"/>
          </a:p>
          <a:p>
            <a:pPr marL="1054100" lvl="2"/>
            <a:r>
              <a:rPr lang="pt-BR" dirty="0" smtClean="0"/>
              <a:t>Nos encontros de paredes</a:t>
            </a:r>
          </a:p>
          <a:p>
            <a:pPr marL="1054100" lvl="2"/>
            <a:r>
              <a:rPr lang="pt-BR" dirty="0" smtClean="0"/>
              <a:t>Distância máxima de 5 m</a:t>
            </a:r>
          </a:p>
          <a:p>
            <a:pPr marL="1054100" lvl="2"/>
            <a:r>
              <a:rPr lang="pt-BR" dirty="0" smtClean="0"/>
              <a:t>Distância mínima 1,5m</a:t>
            </a:r>
          </a:p>
          <a:p>
            <a:pPr marL="825500" lvl="2" indent="0">
              <a:buNone/>
            </a:pPr>
            <a:endParaRPr lang="pt-BR" dirty="0" smtClean="0"/>
          </a:p>
          <a:p>
            <a:pPr marL="806450" lvl="1"/>
            <a:endParaRPr lang="pt-BR" dirty="0" smtClean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38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78455" y="329747"/>
            <a:ext cx="7872577" cy="91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1741884" y="500200"/>
            <a:ext cx="6944916" cy="576064"/>
          </a:xfrm>
        </p:spPr>
        <p:txBody>
          <a:bodyPr/>
          <a:lstStyle/>
          <a:p>
            <a:pPr marL="0" indent="0" algn="just" eaLnBrk="1" hangingPunct="1">
              <a:buClr>
                <a:schemeClr val="folHlink"/>
              </a:buClr>
              <a:buNone/>
            </a:pPr>
            <a:r>
              <a:rPr lang="pt-BR" sz="3500" b="1" dirty="0" smtClean="0">
                <a:solidFill>
                  <a:srgbClr val="007DC6"/>
                </a:solidFill>
                <a:latin typeface="Museo 700"/>
                <a:cs typeface="Times New Roman" panose="02020603050405020304" pitchFamily="18" charset="0"/>
              </a:rPr>
              <a:t>WWW.3ES.ENG.BR/</a:t>
            </a:r>
            <a:r>
              <a:rPr lang="pt-BR" sz="3500" b="1" dirty="0" smtClean="0">
                <a:solidFill>
                  <a:srgbClr val="7030A0"/>
                </a:solidFill>
                <a:latin typeface="Museo 700"/>
                <a:cs typeface="Times New Roman" panose="02020603050405020304" pitchFamily="18" charset="0"/>
              </a:rPr>
              <a:t>TCC</a:t>
            </a:r>
          </a:p>
          <a:p>
            <a:pPr marL="88900" indent="0" algn="just" eaLnBrk="1" hangingPunct="1">
              <a:buClr>
                <a:schemeClr val="folHlink"/>
              </a:buClr>
              <a:buNone/>
            </a:pPr>
            <a:endParaRPr lang="pt-BR" dirty="0" smtClean="0">
              <a:solidFill>
                <a:srgbClr val="00FE18"/>
              </a:solidFill>
              <a:latin typeface="Museo 70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50430"/>
            <a:ext cx="1008112" cy="432048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2AC4E0"/>
                </a:solidFill>
                <a:cs typeface="Times New Roman" pitchFamily="18" charset="0"/>
              </a:rPr>
              <a:t>SITE:</a:t>
            </a:r>
            <a:endParaRPr lang="pt-BR" sz="2400" dirty="0" smtClean="0">
              <a:solidFill>
                <a:srgbClr val="2AC4E0"/>
              </a:solidFill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55" y="1344403"/>
            <a:ext cx="7366967" cy="52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000108"/>
            <a:ext cx="8569325" cy="5668980"/>
          </a:xfrm>
        </p:spPr>
        <p:txBody>
          <a:bodyPr/>
          <a:lstStyle/>
          <a:p>
            <a:pPr marL="454025" lvl="0"/>
            <a:endParaRPr lang="pt-BR" dirty="0" smtClean="0"/>
          </a:p>
          <a:p>
            <a:pPr marL="454025" lvl="0"/>
            <a:r>
              <a:rPr lang="pt-BR" dirty="0" smtClean="0"/>
              <a:t>Dimensão mínima dos pilares</a:t>
            </a:r>
          </a:p>
          <a:p>
            <a:pPr marL="454025" lvl="0"/>
            <a:endParaRPr lang="pt-BR" dirty="0"/>
          </a:p>
          <a:p>
            <a:pPr marL="806450" lvl="1"/>
            <a:r>
              <a:rPr lang="pt-BR" dirty="0" smtClean="0"/>
              <a:t>A NBR 6118:2014 define que área mínima da seção transversal de um pilar é igual a 360 cm².</a:t>
            </a:r>
          </a:p>
          <a:p>
            <a:pPr marL="806450" lvl="1"/>
            <a:endParaRPr lang="pt-BR" dirty="0"/>
          </a:p>
          <a:p>
            <a:pPr marL="806450" lvl="1"/>
            <a:r>
              <a:rPr lang="pt-BR" dirty="0" smtClean="0"/>
              <a:t>Dimensão mínima de 14cm</a:t>
            </a:r>
          </a:p>
          <a:p>
            <a:pPr marL="368300" lvl="1" indent="0">
              <a:buNone/>
            </a:pPr>
            <a:endParaRPr lang="pt-BR" dirty="0" smtClean="0"/>
          </a:p>
          <a:p>
            <a:pPr marL="806450" lvl="1"/>
            <a:endParaRPr lang="pt-BR" dirty="0"/>
          </a:p>
          <a:p>
            <a:pPr marL="825500" lvl="2" indent="0">
              <a:buNone/>
            </a:pPr>
            <a:endParaRPr lang="pt-BR" dirty="0" smtClean="0"/>
          </a:p>
          <a:p>
            <a:pPr marL="806450" lvl="1"/>
            <a:endParaRPr lang="pt-BR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70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6494" y="6455528"/>
            <a:ext cx="2133600" cy="149203"/>
          </a:xfrm>
        </p:spPr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31</a:t>
            </a:fld>
            <a:endParaRPr lang="pt-BR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2771800" y="116632"/>
            <a:ext cx="3389989" cy="677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Edifício Padrão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08720"/>
            <a:ext cx="60483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6494" y="6455528"/>
            <a:ext cx="2133600" cy="149203"/>
          </a:xfrm>
        </p:spPr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32</a:t>
            </a:fld>
            <a:endParaRPr lang="pt-BR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2771800" y="116632"/>
            <a:ext cx="3389989" cy="677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3D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15" y="1268760"/>
            <a:ext cx="6597279" cy="46827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77" y="1146438"/>
            <a:ext cx="6684417" cy="5297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823284"/>
            <a:ext cx="7120832" cy="58056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548" y="779451"/>
            <a:ext cx="6324762" cy="5687863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6695648" y="4564985"/>
            <a:ext cx="2496514" cy="483825"/>
            <a:chOff x="6695648" y="4564985"/>
            <a:chExt cx="2496514" cy="483825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7463970" y="4564985"/>
              <a:ext cx="1728192" cy="4838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pt-BR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Fundação</a:t>
              </a:r>
              <a:endParaRPr lang="pt-BR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H="1">
              <a:off x="6695648" y="4869160"/>
              <a:ext cx="7073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6352820" y="3912315"/>
            <a:ext cx="2791179" cy="483825"/>
            <a:chOff x="6352820" y="3912315"/>
            <a:chExt cx="2791179" cy="483825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6999194" y="3912315"/>
              <a:ext cx="2144805" cy="4838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pt-BR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Primeiro </a:t>
              </a:r>
              <a:r>
                <a:rPr lang="pt-BR" sz="2200" b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</a:t>
              </a:r>
              <a:r>
                <a:rPr lang="pt-BR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Conector de seta reta 19"/>
            <p:cNvCxnSpPr/>
            <p:nvPr/>
          </p:nvCxnSpPr>
          <p:spPr>
            <a:xfrm flipH="1">
              <a:off x="6352820" y="4154227"/>
              <a:ext cx="7073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6341974" y="3210784"/>
            <a:ext cx="2787943" cy="483825"/>
            <a:chOff x="6341974" y="3210784"/>
            <a:chExt cx="2787943" cy="483825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6985112" y="3210784"/>
              <a:ext cx="2144805" cy="4838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pt-BR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Segundo </a:t>
              </a:r>
              <a:r>
                <a:rPr lang="pt-BR" sz="2200" b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</a:t>
              </a:r>
              <a:r>
                <a:rPr lang="pt-BR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Conector de seta reta 20"/>
            <p:cNvCxnSpPr/>
            <p:nvPr/>
          </p:nvCxnSpPr>
          <p:spPr>
            <a:xfrm flipH="1">
              <a:off x="6341974" y="3501008"/>
              <a:ext cx="7073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6352820" y="2591886"/>
            <a:ext cx="2841307" cy="483825"/>
            <a:chOff x="6352820" y="2591886"/>
            <a:chExt cx="2841307" cy="483825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7049322" y="2591886"/>
              <a:ext cx="2144805" cy="4838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pt-BR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Terceiro </a:t>
              </a:r>
              <a:r>
                <a:rPr lang="pt-BR" sz="2200" b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</a:t>
              </a:r>
              <a:r>
                <a:rPr lang="pt-BR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ector de seta reta 21"/>
            <p:cNvCxnSpPr/>
            <p:nvPr/>
          </p:nvCxnSpPr>
          <p:spPr>
            <a:xfrm flipH="1">
              <a:off x="6352820" y="2833798"/>
              <a:ext cx="7073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6291846" y="1877164"/>
            <a:ext cx="2931446" cy="483825"/>
            <a:chOff x="6291846" y="1877164"/>
            <a:chExt cx="2931446" cy="483825"/>
          </a:xfrm>
        </p:grpSpPr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6948086" y="1877164"/>
              <a:ext cx="2275206" cy="4838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pt-BR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Cobertura</a:t>
              </a:r>
              <a:endParaRPr lang="pt-BR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Conector de seta reta 22"/>
            <p:cNvCxnSpPr/>
            <p:nvPr/>
          </p:nvCxnSpPr>
          <p:spPr>
            <a:xfrm flipH="1">
              <a:off x="6291846" y="2119076"/>
              <a:ext cx="7073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95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6494" y="6455528"/>
            <a:ext cx="2133600" cy="149203"/>
          </a:xfrm>
        </p:spPr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33</a:t>
            </a:fld>
            <a:endParaRPr lang="pt-BR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2123728" y="108224"/>
            <a:ext cx="4752528" cy="677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Distribuição Esforços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50" y="906127"/>
            <a:ext cx="6806494" cy="5549401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2530851" y="3551234"/>
            <a:ext cx="3953479" cy="1101902"/>
            <a:chOff x="2530851" y="3551234"/>
            <a:chExt cx="3953479" cy="1101902"/>
          </a:xfrm>
        </p:grpSpPr>
        <p:sp>
          <p:nvSpPr>
            <p:cNvPr id="8" name="Retângulo 7"/>
            <p:cNvSpPr/>
            <p:nvPr/>
          </p:nvSpPr>
          <p:spPr>
            <a:xfrm>
              <a:off x="2530851" y="3573016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915816" y="3767258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44511" y="405788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779912" y="4200228"/>
              <a:ext cx="95283" cy="45290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526281" y="405788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5724128" y="3683907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438611" y="355123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522183" y="3996536"/>
            <a:ext cx="3939287" cy="823393"/>
            <a:chOff x="2683251" y="3528313"/>
            <a:chExt cx="3939287" cy="823393"/>
          </a:xfrm>
        </p:grpSpPr>
        <p:sp>
          <p:nvSpPr>
            <p:cNvPr id="22" name="Forma livre 21"/>
            <p:cNvSpPr/>
            <p:nvPr/>
          </p:nvSpPr>
          <p:spPr>
            <a:xfrm>
              <a:off x="2683251" y="3593318"/>
              <a:ext cx="2041149" cy="758388"/>
            </a:xfrm>
            <a:custGeom>
              <a:avLst/>
              <a:gdLst>
                <a:gd name="connsiteX0" fmla="*/ 0 w 2041149"/>
                <a:gd name="connsiteY0" fmla="*/ 104007 h 758388"/>
                <a:gd name="connsiteX1" fmla="*/ 1287094 w 2041149"/>
                <a:gd name="connsiteY1" fmla="*/ 758388 h 758388"/>
                <a:gd name="connsiteX2" fmla="*/ 2032482 w 2041149"/>
                <a:gd name="connsiteY2" fmla="*/ 576375 h 758388"/>
                <a:gd name="connsiteX3" fmla="*/ 2041149 w 2041149"/>
                <a:gd name="connsiteY3" fmla="*/ 468034 h 758388"/>
                <a:gd name="connsiteX4" fmla="*/ 1317430 w 2041149"/>
                <a:gd name="connsiteY4" fmla="*/ 650047 h 758388"/>
                <a:gd name="connsiteX5" fmla="*/ 4334 w 2041149"/>
                <a:gd name="connsiteY5" fmla="*/ 0 h 758388"/>
                <a:gd name="connsiteX6" fmla="*/ 0 w 2041149"/>
                <a:gd name="connsiteY6" fmla="*/ 104007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1149" h="758388">
                  <a:moveTo>
                    <a:pt x="0" y="104007"/>
                  </a:moveTo>
                  <a:lnTo>
                    <a:pt x="1287094" y="758388"/>
                  </a:lnTo>
                  <a:lnTo>
                    <a:pt x="2032482" y="576375"/>
                  </a:lnTo>
                  <a:lnTo>
                    <a:pt x="2041149" y="468034"/>
                  </a:lnTo>
                  <a:lnTo>
                    <a:pt x="1317430" y="650047"/>
                  </a:lnTo>
                  <a:lnTo>
                    <a:pt x="4334" y="0"/>
                  </a:lnTo>
                  <a:lnTo>
                    <a:pt x="0" y="104007"/>
                  </a:lnTo>
                  <a:close/>
                </a:path>
              </a:pathLst>
            </a:cu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4572722" y="3528313"/>
              <a:ext cx="2049816" cy="520038"/>
            </a:xfrm>
            <a:custGeom>
              <a:avLst/>
              <a:gdLst>
                <a:gd name="connsiteX0" fmla="*/ 0 w 2049816"/>
                <a:gd name="connsiteY0" fmla="*/ 433365 h 520038"/>
                <a:gd name="connsiteX1" fmla="*/ 1118082 w 2049816"/>
                <a:gd name="connsiteY1" fmla="*/ 117008 h 520038"/>
                <a:gd name="connsiteX2" fmla="*/ 1330431 w 2049816"/>
                <a:gd name="connsiteY2" fmla="*/ 208015 h 520038"/>
                <a:gd name="connsiteX3" fmla="*/ 2036815 w 2049816"/>
                <a:gd name="connsiteY3" fmla="*/ 0 h 520038"/>
                <a:gd name="connsiteX4" fmla="*/ 2049816 w 2049816"/>
                <a:gd name="connsiteY4" fmla="*/ 151678 h 520038"/>
                <a:gd name="connsiteX5" fmla="*/ 1993479 w 2049816"/>
                <a:gd name="connsiteY5" fmla="*/ 151678 h 520038"/>
                <a:gd name="connsiteX6" fmla="*/ 1352099 w 2049816"/>
                <a:gd name="connsiteY6" fmla="*/ 325023 h 520038"/>
                <a:gd name="connsiteX7" fmla="*/ 1148417 w 2049816"/>
                <a:gd name="connsiteY7" fmla="*/ 238351 h 520038"/>
                <a:gd name="connsiteX8" fmla="*/ 151678 w 2049816"/>
                <a:gd name="connsiteY8" fmla="*/ 494036 h 520038"/>
                <a:gd name="connsiteX9" fmla="*/ 112675 w 2049816"/>
                <a:gd name="connsiteY9" fmla="*/ 520038 h 520038"/>
                <a:gd name="connsiteX10" fmla="*/ 0 w 2049816"/>
                <a:gd name="connsiteY10" fmla="*/ 433365 h 52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9816" h="520038">
                  <a:moveTo>
                    <a:pt x="0" y="433365"/>
                  </a:moveTo>
                  <a:lnTo>
                    <a:pt x="1118082" y="117008"/>
                  </a:lnTo>
                  <a:lnTo>
                    <a:pt x="1330431" y="208015"/>
                  </a:lnTo>
                  <a:lnTo>
                    <a:pt x="2036815" y="0"/>
                  </a:lnTo>
                  <a:lnTo>
                    <a:pt x="2049816" y="151678"/>
                  </a:lnTo>
                  <a:lnTo>
                    <a:pt x="1993479" y="151678"/>
                  </a:lnTo>
                  <a:lnTo>
                    <a:pt x="1352099" y="325023"/>
                  </a:lnTo>
                  <a:lnTo>
                    <a:pt x="1148417" y="238351"/>
                  </a:lnTo>
                  <a:lnTo>
                    <a:pt x="151678" y="494036"/>
                  </a:lnTo>
                  <a:lnTo>
                    <a:pt x="112675" y="520038"/>
                  </a:lnTo>
                  <a:lnTo>
                    <a:pt x="0" y="433365"/>
                  </a:lnTo>
                  <a:close/>
                </a:path>
              </a:pathLst>
            </a:cu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528304" y="3375913"/>
            <a:ext cx="3939287" cy="823393"/>
            <a:chOff x="2683251" y="3528313"/>
            <a:chExt cx="3939287" cy="823393"/>
          </a:xfrm>
        </p:grpSpPr>
        <p:sp>
          <p:nvSpPr>
            <p:cNvPr id="26" name="Forma livre 25"/>
            <p:cNvSpPr/>
            <p:nvPr/>
          </p:nvSpPr>
          <p:spPr>
            <a:xfrm>
              <a:off x="2683251" y="3593318"/>
              <a:ext cx="2041149" cy="758388"/>
            </a:xfrm>
            <a:custGeom>
              <a:avLst/>
              <a:gdLst>
                <a:gd name="connsiteX0" fmla="*/ 0 w 2041149"/>
                <a:gd name="connsiteY0" fmla="*/ 104007 h 758388"/>
                <a:gd name="connsiteX1" fmla="*/ 1287094 w 2041149"/>
                <a:gd name="connsiteY1" fmla="*/ 758388 h 758388"/>
                <a:gd name="connsiteX2" fmla="*/ 2032482 w 2041149"/>
                <a:gd name="connsiteY2" fmla="*/ 576375 h 758388"/>
                <a:gd name="connsiteX3" fmla="*/ 2041149 w 2041149"/>
                <a:gd name="connsiteY3" fmla="*/ 468034 h 758388"/>
                <a:gd name="connsiteX4" fmla="*/ 1317430 w 2041149"/>
                <a:gd name="connsiteY4" fmla="*/ 650047 h 758388"/>
                <a:gd name="connsiteX5" fmla="*/ 4334 w 2041149"/>
                <a:gd name="connsiteY5" fmla="*/ 0 h 758388"/>
                <a:gd name="connsiteX6" fmla="*/ 0 w 2041149"/>
                <a:gd name="connsiteY6" fmla="*/ 104007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1149" h="758388">
                  <a:moveTo>
                    <a:pt x="0" y="104007"/>
                  </a:moveTo>
                  <a:lnTo>
                    <a:pt x="1287094" y="758388"/>
                  </a:lnTo>
                  <a:lnTo>
                    <a:pt x="2032482" y="576375"/>
                  </a:lnTo>
                  <a:lnTo>
                    <a:pt x="2041149" y="468034"/>
                  </a:lnTo>
                  <a:lnTo>
                    <a:pt x="1317430" y="650047"/>
                  </a:lnTo>
                  <a:lnTo>
                    <a:pt x="4334" y="0"/>
                  </a:lnTo>
                  <a:lnTo>
                    <a:pt x="0" y="104007"/>
                  </a:lnTo>
                  <a:close/>
                </a:path>
              </a:pathLst>
            </a:cu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4572722" y="3528313"/>
              <a:ext cx="2049816" cy="520038"/>
            </a:xfrm>
            <a:custGeom>
              <a:avLst/>
              <a:gdLst>
                <a:gd name="connsiteX0" fmla="*/ 0 w 2049816"/>
                <a:gd name="connsiteY0" fmla="*/ 433365 h 520038"/>
                <a:gd name="connsiteX1" fmla="*/ 1118082 w 2049816"/>
                <a:gd name="connsiteY1" fmla="*/ 117008 h 520038"/>
                <a:gd name="connsiteX2" fmla="*/ 1330431 w 2049816"/>
                <a:gd name="connsiteY2" fmla="*/ 208015 h 520038"/>
                <a:gd name="connsiteX3" fmla="*/ 2036815 w 2049816"/>
                <a:gd name="connsiteY3" fmla="*/ 0 h 520038"/>
                <a:gd name="connsiteX4" fmla="*/ 2049816 w 2049816"/>
                <a:gd name="connsiteY4" fmla="*/ 151678 h 520038"/>
                <a:gd name="connsiteX5" fmla="*/ 1993479 w 2049816"/>
                <a:gd name="connsiteY5" fmla="*/ 151678 h 520038"/>
                <a:gd name="connsiteX6" fmla="*/ 1352099 w 2049816"/>
                <a:gd name="connsiteY6" fmla="*/ 325023 h 520038"/>
                <a:gd name="connsiteX7" fmla="*/ 1148417 w 2049816"/>
                <a:gd name="connsiteY7" fmla="*/ 238351 h 520038"/>
                <a:gd name="connsiteX8" fmla="*/ 151678 w 2049816"/>
                <a:gd name="connsiteY8" fmla="*/ 494036 h 520038"/>
                <a:gd name="connsiteX9" fmla="*/ 112675 w 2049816"/>
                <a:gd name="connsiteY9" fmla="*/ 520038 h 520038"/>
                <a:gd name="connsiteX10" fmla="*/ 0 w 2049816"/>
                <a:gd name="connsiteY10" fmla="*/ 433365 h 52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9816" h="520038">
                  <a:moveTo>
                    <a:pt x="0" y="433365"/>
                  </a:moveTo>
                  <a:lnTo>
                    <a:pt x="1118082" y="117008"/>
                  </a:lnTo>
                  <a:lnTo>
                    <a:pt x="1330431" y="208015"/>
                  </a:lnTo>
                  <a:lnTo>
                    <a:pt x="2036815" y="0"/>
                  </a:lnTo>
                  <a:lnTo>
                    <a:pt x="2049816" y="151678"/>
                  </a:lnTo>
                  <a:lnTo>
                    <a:pt x="1993479" y="151678"/>
                  </a:lnTo>
                  <a:lnTo>
                    <a:pt x="1352099" y="325023"/>
                  </a:lnTo>
                  <a:lnTo>
                    <a:pt x="1148417" y="238351"/>
                  </a:lnTo>
                  <a:lnTo>
                    <a:pt x="151678" y="494036"/>
                  </a:lnTo>
                  <a:lnTo>
                    <a:pt x="112675" y="520038"/>
                  </a:lnTo>
                  <a:lnTo>
                    <a:pt x="0" y="433365"/>
                  </a:lnTo>
                  <a:close/>
                </a:path>
              </a:pathLst>
            </a:cu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Forma livre 23"/>
          <p:cNvSpPr/>
          <p:nvPr/>
        </p:nvSpPr>
        <p:spPr>
          <a:xfrm>
            <a:off x="2511631" y="1401288"/>
            <a:ext cx="3984172" cy="1615044"/>
          </a:xfrm>
          <a:custGeom>
            <a:avLst/>
            <a:gdLst>
              <a:gd name="connsiteX0" fmla="*/ 0 w 3984172"/>
              <a:gd name="connsiteY0" fmla="*/ 629393 h 1615044"/>
              <a:gd name="connsiteX1" fmla="*/ 23751 w 3984172"/>
              <a:gd name="connsiteY1" fmla="*/ 985652 h 1615044"/>
              <a:gd name="connsiteX2" fmla="*/ 1306286 w 3984172"/>
              <a:gd name="connsiteY2" fmla="*/ 1615044 h 1615044"/>
              <a:gd name="connsiteX3" fmla="*/ 2060369 w 3984172"/>
              <a:gd name="connsiteY3" fmla="*/ 1413164 h 1615044"/>
              <a:gd name="connsiteX4" fmla="*/ 2072244 w 3984172"/>
              <a:gd name="connsiteY4" fmla="*/ 1258785 h 1615044"/>
              <a:gd name="connsiteX5" fmla="*/ 3022270 w 3984172"/>
              <a:gd name="connsiteY5" fmla="*/ 1021278 h 1615044"/>
              <a:gd name="connsiteX6" fmla="*/ 3182587 w 3984172"/>
              <a:gd name="connsiteY6" fmla="*/ 1086593 h 1615044"/>
              <a:gd name="connsiteX7" fmla="*/ 3984172 w 3984172"/>
              <a:gd name="connsiteY7" fmla="*/ 908463 h 1615044"/>
              <a:gd name="connsiteX8" fmla="*/ 3972296 w 3984172"/>
              <a:gd name="connsiteY8" fmla="*/ 611580 h 1615044"/>
              <a:gd name="connsiteX9" fmla="*/ 2755075 w 3984172"/>
              <a:gd name="connsiteY9" fmla="*/ 0 h 1615044"/>
              <a:gd name="connsiteX10" fmla="*/ 2511631 w 3984172"/>
              <a:gd name="connsiteY10" fmla="*/ 17813 h 1615044"/>
              <a:gd name="connsiteX11" fmla="*/ 195943 w 3984172"/>
              <a:gd name="connsiteY11" fmla="*/ 593767 h 1615044"/>
              <a:gd name="connsiteX12" fmla="*/ 0 w 3984172"/>
              <a:gd name="connsiteY12" fmla="*/ 629393 h 16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4172" h="1615044">
                <a:moveTo>
                  <a:pt x="0" y="629393"/>
                </a:moveTo>
                <a:lnTo>
                  <a:pt x="23751" y="985652"/>
                </a:lnTo>
                <a:lnTo>
                  <a:pt x="1306286" y="1615044"/>
                </a:lnTo>
                <a:lnTo>
                  <a:pt x="2060369" y="1413164"/>
                </a:lnTo>
                <a:lnTo>
                  <a:pt x="2072244" y="1258785"/>
                </a:lnTo>
                <a:lnTo>
                  <a:pt x="3022270" y="1021278"/>
                </a:lnTo>
                <a:lnTo>
                  <a:pt x="3182587" y="1086593"/>
                </a:lnTo>
                <a:lnTo>
                  <a:pt x="3984172" y="908463"/>
                </a:lnTo>
                <a:lnTo>
                  <a:pt x="3972296" y="611580"/>
                </a:lnTo>
                <a:lnTo>
                  <a:pt x="2755075" y="0"/>
                </a:lnTo>
                <a:lnTo>
                  <a:pt x="2511631" y="17813"/>
                </a:lnTo>
                <a:lnTo>
                  <a:pt x="195943" y="593767"/>
                </a:lnTo>
                <a:lnTo>
                  <a:pt x="0" y="629393"/>
                </a:lnTo>
                <a:close/>
              </a:path>
            </a:pathLst>
          </a:cu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rupo 29"/>
          <p:cNvGrpSpPr/>
          <p:nvPr/>
        </p:nvGrpSpPr>
        <p:grpSpPr>
          <a:xfrm>
            <a:off x="2530851" y="2387547"/>
            <a:ext cx="3953479" cy="1101902"/>
            <a:chOff x="2530851" y="3551234"/>
            <a:chExt cx="3953479" cy="1101902"/>
          </a:xfrm>
        </p:grpSpPr>
        <p:sp>
          <p:nvSpPr>
            <p:cNvPr id="31" name="Retângulo 30"/>
            <p:cNvSpPr/>
            <p:nvPr/>
          </p:nvSpPr>
          <p:spPr>
            <a:xfrm>
              <a:off x="2530851" y="3573016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2915816" y="3767258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444511" y="405788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779912" y="4200228"/>
              <a:ext cx="95283" cy="45290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4526281" y="405788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5724128" y="3683907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6438611" y="355123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545043" y="2798213"/>
            <a:ext cx="3939287" cy="823393"/>
            <a:chOff x="2683251" y="3528313"/>
            <a:chExt cx="3939287" cy="823393"/>
          </a:xfrm>
        </p:grpSpPr>
        <p:sp>
          <p:nvSpPr>
            <p:cNvPr id="39" name="Forma livre 38"/>
            <p:cNvSpPr/>
            <p:nvPr/>
          </p:nvSpPr>
          <p:spPr>
            <a:xfrm>
              <a:off x="2683251" y="3593318"/>
              <a:ext cx="2041149" cy="758388"/>
            </a:xfrm>
            <a:custGeom>
              <a:avLst/>
              <a:gdLst>
                <a:gd name="connsiteX0" fmla="*/ 0 w 2041149"/>
                <a:gd name="connsiteY0" fmla="*/ 104007 h 758388"/>
                <a:gd name="connsiteX1" fmla="*/ 1287094 w 2041149"/>
                <a:gd name="connsiteY1" fmla="*/ 758388 h 758388"/>
                <a:gd name="connsiteX2" fmla="*/ 2032482 w 2041149"/>
                <a:gd name="connsiteY2" fmla="*/ 576375 h 758388"/>
                <a:gd name="connsiteX3" fmla="*/ 2041149 w 2041149"/>
                <a:gd name="connsiteY3" fmla="*/ 468034 h 758388"/>
                <a:gd name="connsiteX4" fmla="*/ 1317430 w 2041149"/>
                <a:gd name="connsiteY4" fmla="*/ 650047 h 758388"/>
                <a:gd name="connsiteX5" fmla="*/ 4334 w 2041149"/>
                <a:gd name="connsiteY5" fmla="*/ 0 h 758388"/>
                <a:gd name="connsiteX6" fmla="*/ 0 w 2041149"/>
                <a:gd name="connsiteY6" fmla="*/ 104007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1149" h="758388">
                  <a:moveTo>
                    <a:pt x="0" y="104007"/>
                  </a:moveTo>
                  <a:lnTo>
                    <a:pt x="1287094" y="758388"/>
                  </a:lnTo>
                  <a:lnTo>
                    <a:pt x="2032482" y="576375"/>
                  </a:lnTo>
                  <a:lnTo>
                    <a:pt x="2041149" y="468034"/>
                  </a:lnTo>
                  <a:lnTo>
                    <a:pt x="1317430" y="650047"/>
                  </a:lnTo>
                  <a:lnTo>
                    <a:pt x="4334" y="0"/>
                  </a:lnTo>
                  <a:lnTo>
                    <a:pt x="0" y="104007"/>
                  </a:lnTo>
                  <a:close/>
                </a:path>
              </a:pathLst>
            </a:cu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4572722" y="3528313"/>
              <a:ext cx="2049816" cy="520038"/>
            </a:xfrm>
            <a:custGeom>
              <a:avLst/>
              <a:gdLst>
                <a:gd name="connsiteX0" fmla="*/ 0 w 2049816"/>
                <a:gd name="connsiteY0" fmla="*/ 433365 h 520038"/>
                <a:gd name="connsiteX1" fmla="*/ 1118082 w 2049816"/>
                <a:gd name="connsiteY1" fmla="*/ 117008 h 520038"/>
                <a:gd name="connsiteX2" fmla="*/ 1330431 w 2049816"/>
                <a:gd name="connsiteY2" fmla="*/ 208015 h 520038"/>
                <a:gd name="connsiteX3" fmla="*/ 2036815 w 2049816"/>
                <a:gd name="connsiteY3" fmla="*/ 0 h 520038"/>
                <a:gd name="connsiteX4" fmla="*/ 2049816 w 2049816"/>
                <a:gd name="connsiteY4" fmla="*/ 151678 h 520038"/>
                <a:gd name="connsiteX5" fmla="*/ 1993479 w 2049816"/>
                <a:gd name="connsiteY5" fmla="*/ 151678 h 520038"/>
                <a:gd name="connsiteX6" fmla="*/ 1352099 w 2049816"/>
                <a:gd name="connsiteY6" fmla="*/ 325023 h 520038"/>
                <a:gd name="connsiteX7" fmla="*/ 1148417 w 2049816"/>
                <a:gd name="connsiteY7" fmla="*/ 238351 h 520038"/>
                <a:gd name="connsiteX8" fmla="*/ 151678 w 2049816"/>
                <a:gd name="connsiteY8" fmla="*/ 494036 h 520038"/>
                <a:gd name="connsiteX9" fmla="*/ 112675 w 2049816"/>
                <a:gd name="connsiteY9" fmla="*/ 520038 h 520038"/>
                <a:gd name="connsiteX10" fmla="*/ 0 w 2049816"/>
                <a:gd name="connsiteY10" fmla="*/ 433365 h 52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9816" h="520038">
                  <a:moveTo>
                    <a:pt x="0" y="433365"/>
                  </a:moveTo>
                  <a:lnTo>
                    <a:pt x="1118082" y="117008"/>
                  </a:lnTo>
                  <a:lnTo>
                    <a:pt x="1330431" y="208015"/>
                  </a:lnTo>
                  <a:lnTo>
                    <a:pt x="2036815" y="0"/>
                  </a:lnTo>
                  <a:lnTo>
                    <a:pt x="2049816" y="151678"/>
                  </a:lnTo>
                  <a:lnTo>
                    <a:pt x="1993479" y="151678"/>
                  </a:lnTo>
                  <a:lnTo>
                    <a:pt x="1352099" y="325023"/>
                  </a:lnTo>
                  <a:lnTo>
                    <a:pt x="1148417" y="238351"/>
                  </a:lnTo>
                  <a:lnTo>
                    <a:pt x="151678" y="494036"/>
                  </a:lnTo>
                  <a:lnTo>
                    <a:pt x="112675" y="520038"/>
                  </a:lnTo>
                  <a:lnTo>
                    <a:pt x="0" y="433365"/>
                  </a:lnTo>
                  <a:close/>
                </a:path>
              </a:pathLst>
            </a:cu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542324" y="2940794"/>
            <a:ext cx="3953479" cy="1101902"/>
            <a:chOff x="2530851" y="3551234"/>
            <a:chExt cx="3953479" cy="1101902"/>
          </a:xfrm>
        </p:grpSpPr>
        <p:sp>
          <p:nvSpPr>
            <p:cNvPr id="42" name="Retângulo 41"/>
            <p:cNvSpPr/>
            <p:nvPr/>
          </p:nvSpPr>
          <p:spPr>
            <a:xfrm>
              <a:off x="2530851" y="3573016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2915816" y="3767258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3444511" y="405788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3779912" y="4200228"/>
              <a:ext cx="95283" cy="45290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4526281" y="405788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5724128" y="3683907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6438611" y="355123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2539885" y="4197319"/>
            <a:ext cx="3953479" cy="1101902"/>
            <a:chOff x="2530851" y="3551234"/>
            <a:chExt cx="3953479" cy="1101902"/>
          </a:xfrm>
        </p:grpSpPr>
        <p:sp>
          <p:nvSpPr>
            <p:cNvPr id="50" name="Retângulo 49"/>
            <p:cNvSpPr/>
            <p:nvPr/>
          </p:nvSpPr>
          <p:spPr>
            <a:xfrm>
              <a:off x="2530851" y="3573016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2915816" y="3767258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3444511" y="405788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3779912" y="4200228"/>
              <a:ext cx="95283" cy="45290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4526281" y="405788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5724128" y="3683907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6438611" y="3551234"/>
              <a:ext cx="45719" cy="432048"/>
            </a:xfrm>
            <a:prstGeom prst="rect">
              <a:avLst/>
            </a:prstGeom>
            <a:solidFill>
              <a:srgbClr val="C0504D">
                <a:alpha val="3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Forma livre 27"/>
          <p:cNvSpPr/>
          <p:nvPr/>
        </p:nvSpPr>
        <p:spPr>
          <a:xfrm>
            <a:off x="2375065" y="4340431"/>
            <a:ext cx="4263241" cy="1211283"/>
          </a:xfrm>
          <a:custGeom>
            <a:avLst/>
            <a:gdLst>
              <a:gd name="connsiteX0" fmla="*/ 0 w 4263241"/>
              <a:gd name="connsiteY0" fmla="*/ 350322 h 1211283"/>
              <a:gd name="connsiteX1" fmla="*/ 11875 w 4263241"/>
              <a:gd name="connsiteY1" fmla="*/ 504701 h 1211283"/>
              <a:gd name="connsiteX2" fmla="*/ 201880 w 4263241"/>
              <a:gd name="connsiteY2" fmla="*/ 575953 h 1211283"/>
              <a:gd name="connsiteX3" fmla="*/ 267195 w 4263241"/>
              <a:gd name="connsiteY3" fmla="*/ 540327 h 1211283"/>
              <a:gd name="connsiteX4" fmla="*/ 296883 w 4263241"/>
              <a:gd name="connsiteY4" fmla="*/ 498764 h 1211283"/>
              <a:gd name="connsiteX5" fmla="*/ 380010 w 4263241"/>
              <a:gd name="connsiteY5" fmla="*/ 570016 h 1211283"/>
              <a:gd name="connsiteX6" fmla="*/ 380010 w 4263241"/>
              <a:gd name="connsiteY6" fmla="*/ 670956 h 1211283"/>
              <a:gd name="connsiteX7" fmla="*/ 540327 w 4263241"/>
              <a:gd name="connsiteY7" fmla="*/ 765959 h 1211283"/>
              <a:gd name="connsiteX8" fmla="*/ 575953 w 4263241"/>
              <a:gd name="connsiteY8" fmla="*/ 730333 h 1211283"/>
              <a:gd name="connsiteX9" fmla="*/ 629392 w 4263241"/>
              <a:gd name="connsiteY9" fmla="*/ 724395 h 1211283"/>
              <a:gd name="connsiteX10" fmla="*/ 902525 w 4263241"/>
              <a:gd name="connsiteY10" fmla="*/ 837211 h 1211283"/>
              <a:gd name="connsiteX11" fmla="*/ 896587 w 4263241"/>
              <a:gd name="connsiteY11" fmla="*/ 961901 h 1211283"/>
              <a:gd name="connsiteX12" fmla="*/ 1086592 w 4263241"/>
              <a:gd name="connsiteY12" fmla="*/ 1039091 h 1211283"/>
              <a:gd name="connsiteX13" fmla="*/ 1145969 w 4263241"/>
              <a:gd name="connsiteY13" fmla="*/ 997527 h 1211283"/>
              <a:gd name="connsiteX14" fmla="*/ 1258784 w 4263241"/>
              <a:gd name="connsiteY14" fmla="*/ 1039091 h 1211283"/>
              <a:gd name="connsiteX15" fmla="*/ 1288473 w 4263241"/>
              <a:gd name="connsiteY15" fmla="*/ 1157844 h 1211283"/>
              <a:gd name="connsiteX16" fmla="*/ 1436914 w 4263241"/>
              <a:gd name="connsiteY16" fmla="*/ 1211283 h 1211283"/>
              <a:gd name="connsiteX17" fmla="*/ 1632857 w 4263241"/>
              <a:gd name="connsiteY17" fmla="*/ 1169720 h 1211283"/>
              <a:gd name="connsiteX18" fmla="*/ 1638795 w 4263241"/>
              <a:gd name="connsiteY18" fmla="*/ 1116281 h 1211283"/>
              <a:gd name="connsiteX19" fmla="*/ 2090057 w 4263241"/>
              <a:gd name="connsiteY19" fmla="*/ 967839 h 1211283"/>
              <a:gd name="connsiteX20" fmla="*/ 2101932 w 4263241"/>
              <a:gd name="connsiteY20" fmla="*/ 1015340 h 1211283"/>
              <a:gd name="connsiteX21" fmla="*/ 2238499 w 4263241"/>
              <a:gd name="connsiteY21" fmla="*/ 1021278 h 1211283"/>
              <a:gd name="connsiteX22" fmla="*/ 2351314 w 4263241"/>
              <a:gd name="connsiteY22" fmla="*/ 973777 h 1211283"/>
              <a:gd name="connsiteX23" fmla="*/ 2339439 w 4263241"/>
              <a:gd name="connsiteY23" fmla="*/ 866899 h 1211283"/>
              <a:gd name="connsiteX24" fmla="*/ 2250374 w 4263241"/>
              <a:gd name="connsiteY24" fmla="*/ 777834 h 1211283"/>
              <a:gd name="connsiteX25" fmla="*/ 3170712 w 4263241"/>
              <a:gd name="connsiteY25" fmla="*/ 510639 h 1211283"/>
              <a:gd name="connsiteX26" fmla="*/ 3176649 w 4263241"/>
              <a:gd name="connsiteY26" fmla="*/ 581891 h 1211283"/>
              <a:gd name="connsiteX27" fmla="*/ 3194462 w 4263241"/>
              <a:gd name="connsiteY27" fmla="*/ 629392 h 1211283"/>
              <a:gd name="connsiteX28" fmla="*/ 3348841 w 4263241"/>
              <a:gd name="connsiteY28" fmla="*/ 706582 h 1211283"/>
              <a:gd name="connsiteX29" fmla="*/ 3532909 w 4263241"/>
              <a:gd name="connsiteY29" fmla="*/ 659081 h 1211283"/>
              <a:gd name="connsiteX30" fmla="*/ 3574473 w 4263241"/>
              <a:gd name="connsiteY30" fmla="*/ 570016 h 1211283"/>
              <a:gd name="connsiteX31" fmla="*/ 3966358 w 4263241"/>
              <a:gd name="connsiteY31" fmla="*/ 451263 h 1211283"/>
              <a:gd name="connsiteX32" fmla="*/ 3990109 w 4263241"/>
              <a:gd name="connsiteY32" fmla="*/ 480951 h 1211283"/>
              <a:gd name="connsiteX33" fmla="*/ 4061361 w 4263241"/>
              <a:gd name="connsiteY33" fmla="*/ 498764 h 1211283"/>
              <a:gd name="connsiteX34" fmla="*/ 4251366 w 4263241"/>
              <a:gd name="connsiteY34" fmla="*/ 457200 h 1211283"/>
              <a:gd name="connsiteX35" fmla="*/ 4263241 w 4263241"/>
              <a:gd name="connsiteY35" fmla="*/ 320634 h 1211283"/>
              <a:gd name="connsiteX36" fmla="*/ 4156364 w 4263241"/>
              <a:gd name="connsiteY36" fmla="*/ 255320 h 1211283"/>
              <a:gd name="connsiteX37" fmla="*/ 4091049 w 4263241"/>
              <a:gd name="connsiteY37" fmla="*/ 296883 h 1211283"/>
              <a:gd name="connsiteX38" fmla="*/ 4025735 w 4263241"/>
              <a:gd name="connsiteY38" fmla="*/ 296883 h 1211283"/>
              <a:gd name="connsiteX39" fmla="*/ 4007922 w 4263241"/>
              <a:gd name="connsiteY39" fmla="*/ 267195 h 1211283"/>
              <a:gd name="connsiteX40" fmla="*/ 3817917 w 4263241"/>
              <a:gd name="connsiteY40" fmla="*/ 160317 h 1211283"/>
              <a:gd name="connsiteX41" fmla="*/ 3865418 w 4263241"/>
              <a:gd name="connsiteY41" fmla="*/ 136566 h 1211283"/>
              <a:gd name="connsiteX42" fmla="*/ 3811979 w 4263241"/>
              <a:gd name="connsiteY42" fmla="*/ 65314 h 1211283"/>
              <a:gd name="connsiteX43" fmla="*/ 3746665 w 4263241"/>
              <a:gd name="connsiteY43" fmla="*/ 118753 h 1211283"/>
              <a:gd name="connsiteX44" fmla="*/ 3651662 w 4263241"/>
              <a:gd name="connsiteY44" fmla="*/ 148442 h 1211283"/>
              <a:gd name="connsiteX45" fmla="*/ 3621974 w 4263241"/>
              <a:gd name="connsiteY45" fmla="*/ 100940 h 1211283"/>
              <a:gd name="connsiteX46" fmla="*/ 3479470 w 4263241"/>
              <a:gd name="connsiteY46" fmla="*/ 0 h 1211283"/>
              <a:gd name="connsiteX47" fmla="*/ 3431969 w 4263241"/>
              <a:gd name="connsiteY47" fmla="*/ 29688 h 1211283"/>
              <a:gd name="connsiteX48" fmla="*/ 3426031 w 4263241"/>
              <a:gd name="connsiteY48" fmla="*/ 433450 h 1211283"/>
              <a:gd name="connsiteX49" fmla="*/ 3360717 w 4263241"/>
              <a:gd name="connsiteY49" fmla="*/ 433450 h 1211283"/>
              <a:gd name="connsiteX50" fmla="*/ 3319153 w 4263241"/>
              <a:gd name="connsiteY50" fmla="*/ 243444 h 1211283"/>
              <a:gd name="connsiteX51" fmla="*/ 3307278 w 4263241"/>
              <a:gd name="connsiteY51" fmla="*/ 95003 h 1211283"/>
              <a:gd name="connsiteX52" fmla="*/ 3063834 w 4263241"/>
              <a:gd name="connsiteY52" fmla="*/ 124691 h 1211283"/>
              <a:gd name="connsiteX53" fmla="*/ 3123210 w 4263241"/>
              <a:gd name="connsiteY53" fmla="*/ 243444 h 1211283"/>
              <a:gd name="connsiteX54" fmla="*/ 3105397 w 4263241"/>
              <a:gd name="connsiteY54" fmla="*/ 314696 h 1211283"/>
              <a:gd name="connsiteX55" fmla="*/ 3040083 w 4263241"/>
              <a:gd name="connsiteY55" fmla="*/ 338447 h 1211283"/>
              <a:gd name="connsiteX56" fmla="*/ 2594758 w 4263241"/>
              <a:gd name="connsiteY56" fmla="*/ 112816 h 1211283"/>
              <a:gd name="connsiteX57" fmla="*/ 2464130 w 4263241"/>
              <a:gd name="connsiteY57" fmla="*/ 112816 h 1211283"/>
              <a:gd name="connsiteX58" fmla="*/ 2464130 w 4263241"/>
              <a:gd name="connsiteY58" fmla="*/ 397824 h 1211283"/>
              <a:gd name="connsiteX59" fmla="*/ 2600696 w 4263241"/>
              <a:gd name="connsiteY59" fmla="*/ 475013 h 1211283"/>
              <a:gd name="connsiteX60" fmla="*/ 2351314 w 4263241"/>
              <a:gd name="connsiteY60" fmla="*/ 534390 h 1211283"/>
              <a:gd name="connsiteX61" fmla="*/ 2274125 w 4263241"/>
              <a:gd name="connsiteY61" fmla="*/ 486888 h 1211283"/>
              <a:gd name="connsiteX62" fmla="*/ 2232561 w 4263241"/>
              <a:gd name="connsiteY62" fmla="*/ 558140 h 1211283"/>
              <a:gd name="connsiteX63" fmla="*/ 2256312 w 4263241"/>
              <a:gd name="connsiteY63" fmla="*/ 653143 h 1211283"/>
              <a:gd name="connsiteX64" fmla="*/ 2238499 w 4263241"/>
              <a:gd name="connsiteY64" fmla="*/ 813460 h 1211283"/>
              <a:gd name="connsiteX65" fmla="*/ 2101932 w 4263241"/>
              <a:gd name="connsiteY65" fmla="*/ 777834 h 1211283"/>
              <a:gd name="connsiteX66" fmla="*/ 1858488 w 4263241"/>
              <a:gd name="connsiteY66" fmla="*/ 653143 h 1211283"/>
              <a:gd name="connsiteX67" fmla="*/ 1597231 w 4263241"/>
              <a:gd name="connsiteY67" fmla="*/ 510639 h 1211283"/>
              <a:gd name="connsiteX68" fmla="*/ 1549730 w 4263241"/>
              <a:gd name="connsiteY68" fmla="*/ 528452 h 1211283"/>
              <a:gd name="connsiteX69" fmla="*/ 1549730 w 4263241"/>
              <a:gd name="connsiteY69" fmla="*/ 991590 h 1211283"/>
              <a:gd name="connsiteX70" fmla="*/ 1454727 w 4263241"/>
              <a:gd name="connsiteY70" fmla="*/ 985652 h 1211283"/>
              <a:gd name="connsiteX71" fmla="*/ 1134093 w 4263241"/>
              <a:gd name="connsiteY71" fmla="*/ 866899 h 1211283"/>
              <a:gd name="connsiteX72" fmla="*/ 427512 w 4263241"/>
              <a:gd name="connsiteY72" fmla="*/ 492826 h 1211283"/>
              <a:gd name="connsiteX73" fmla="*/ 285008 w 4263241"/>
              <a:gd name="connsiteY73" fmla="*/ 409699 h 1211283"/>
              <a:gd name="connsiteX74" fmla="*/ 409699 w 4263241"/>
              <a:gd name="connsiteY74" fmla="*/ 362198 h 1211283"/>
              <a:gd name="connsiteX75" fmla="*/ 302821 w 4263241"/>
              <a:gd name="connsiteY75" fmla="*/ 326572 h 1211283"/>
              <a:gd name="connsiteX76" fmla="*/ 201880 w 4263241"/>
              <a:gd name="connsiteY76" fmla="*/ 344385 h 1211283"/>
              <a:gd name="connsiteX77" fmla="*/ 0 w 4263241"/>
              <a:gd name="connsiteY77" fmla="*/ 350322 h 121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263241" h="1211283">
                <a:moveTo>
                  <a:pt x="0" y="350322"/>
                </a:moveTo>
                <a:lnTo>
                  <a:pt x="11875" y="504701"/>
                </a:lnTo>
                <a:lnTo>
                  <a:pt x="201880" y="575953"/>
                </a:lnTo>
                <a:lnTo>
                  <a:pt x="267195" y="540327"/>
                </a:lnTo>
                <a:lnTo>
                  <a:pt x="296883" y="498764"/>
                </a:lnTo>
                <a:lnTo>
                  <a:pt x="380010" y="570016"/>
                </a:lnTo>
                <a:lnTo>
                  <a:pt x="380010" y="670956"/>
                </a:lnTo>
                <a:lnTo>
                  <a:pt x="540327" y="765959"/>
                </a:lnTo>
                <a:lnTo>
                  <a:pt x="575953" y="730333"/>
                </a:lnTo>
                <a:lnTo>
                  <a:pt x="629392" y="724395"/>
                </a:lnTo>
                <a:lnTo>
                  <a:pt x="902525" y="837211"/>
                </a:lnTo>
                <a:lnTo>
                  <a:pt x="896587" y="961901"/>
                </a:lnTo>
                <a:lnTo>
                  <a:pt x="1086592" y="1039091"/>
                </a:lnTo>
                <a:lnTo>
                  <a:pt x="1145969" y="997527"/>
                </a:lnTo>
                <a:lnTo>
                  <a:pt x="1258784" y="1039091"/>
                </a:lnTo>
                <a:lnTo>
                  <a:pt x="1288473" y="1157844"/>
                </a:lnTo>
                <a:lnTo>
                  <a:pt x="1436914" y="1211283"/>
                </a:lnTo>
                <a:lnTo>
                  <a:pt x="1632857" y="1169720"/>
                </a:lnTo>
                <a:lnTo>
                  <a:pt x="1638795" y="1116281"/>
                </a:lnTo>
                <a:lnTo>
                  <a:pt x="2090057" y="967839"/>
                </a:lnTo>
                <a:lnTo>
                  <a:pt x="2101932" y="1015340"/>
                </a:lnTo>
                <a:lnTo>
                  <a:pt x="2238499" y="1021278"/>
                </a:lnTo>
                <a:lnTo>
                  <a:pt x="2351314" y="973777"/>
                </a:lnTo>
                <a:lnTo>
                  <a:pt x="2339439" y="866899"/>
                </a:lnTo>
                <a:lnTo>
                  <a:pt x="2250374" y="777834"/>
                </a:lnTo>
                <a:lnTo>
                  <a:pt x="3170712" y="510639"/>
                </a:lnTo>
                <a:lnTo>
                  <a:pt x="3176649" y="581891"/>
                </a:lnTo>
                <a:lnTo>
                  <a:pt x="3194462" y="629392"/>
                </a:lnTo>
                <a:lnTo>
                  <a:pt x="3348841" y="706582"/>
                </a:lnTo>
                <a:lnTo>
                  <a:pt x="3532909" y="659081"/>
                </a:lnTo>
                <a:lnTo>
                  <a:pt x="3574473" y="570016"/>
                </a:lnTo>
                <a:lnTo>
                  <a:pt x="3966358" y="451263"/>
                </a:lnTo>
                <a:lnTo>
                  <a:pt x="3990109" y="480951"/>
                </a:lnTo>
                <a:lnTo>
                  <a:pt x="4061361" y="498764"/>
                </a:lnTo>
                <a:lnTo>
                  <a:pt x="4251366" y="457200"/>
                </a:lnTo>
                <a:lnTo>
                  <a:pt x="4263241" y="320634"/>
                </a:lnTo>
                <a:lnTo>
                  <a:pt x="4156364" y="255320"/>
                </a:lnTo>
                <a:lnTo>
                  <a:pt x="4091049" y="296883"/>
                </a:lnTo>
                <a:lnTo>
                  <a:pt x="4025735" y="296883"/>
                </a:lnTo>
                <a:lnTo>
                  <a:pt x="4007922" y="267195"/>
                </a:lnTo>
                <a:lnTo>
                  <a:pt x="3817917" y="160317"/>
                </a:lnTo>
                <a:lnTo>
                  <a:pt x="3865418" y="136566"/>
                </a:lnTo>
                <a:lnTo>
                  <a:pt x="3811979" y="65314"/>
                </a:lnTo>
                <a:lnTo>
                  <a:pt x="3746665" y="118753"/>
                </a:lnTo>
                <a:lnTo>
                  <a:pt x="3651662" y="148442"/>
                </a:lnTo>
                <a:lnTo>
                  <a:pt x="3621974" y="100940"/>
                </a:lnTo>
                <a:lnTo>
                  <a:pt x="3479470" y="0"/>
                </a:lnTo>
                <a:lnTo>
                  <a:pt x="3431969" y="29688"/>
                </a:lnTo>
                <a:cubicBezTo>
                  <a:pt x="3429990" y="164275"/>
                  <a:pt x="3428010" y="298863"/>
                  <a:pt x="3426031" y="433450"/>
                </a:cubicBezTo>
                <a:lnTo>
                  <a:pt x="3360717" y="433450"/>
                </a:lnTo>
                <a:lnTo>
                  <a:pt x="3319153" y="243444"/>
                </a:lnTo>
                <a:lnTo>
                  <a:pt x="3307278" y="95003"/>
                </a:lnTo>
                <a:lnTo>
                  <a:pt x="3063834" y="124691"/>
                </a:lnTo>
                <a:lnTo>
                  <a:pt x="3123210" y="243444"/>
                </a:lnTo>
                <a:lnTo>
                  <a:pt x="3105397" y="314696"/>
                </a:lnTo>
                <a:lnTo>
                  <a:pt x="3040083" y="338447"/>
                </a:lnTo>
                <a:lnTo>
                  <a:pt x="2594758" y="112816"/>
                </a:lnTo>
                <a:lnTo>
                  <a:pt x="2464130" y="112816"/>
                </a:lnTo>
                <a:lnTo>
                  <a:pt x="2464130" y="397824"/>
                </a:lnTo>
                <a:lnTo>
                  <a:pt x="2600696" y="475013"/>
                </a:lnTo>
                <a:lnTo>
                  <a:pt x="2351314" y="534390"/>
                </a:lnTo>
                <a:lnTo>
                  <a:pt x="2274125" y="486888"/>
                </a:lnTo>
                <a:lnTo>
                  <a:pt x="2232561" y="558140"/>
                </a:lnTo>
                <a:lnTo>
                  <a:pt x="2256312" y="653143"/>
                </a:lnTo>
                <a:lnTo>
                  <a:pt x="2238499" y="813460"/>
                </a:lnTo>
                <a:lnTo>
                  <a:pt x="2101932" y="777834"/>
                </a:lnTo>
                <a:lnTo>
                  <a:pt x="1858488" y="653143"/>
                </a:lnTo>
                <a:lnTo>
                  <a:pt x="1597231" y="510639"/>
                </a:lnTo>
                <a:lnTo>
                  <a:pt x="1549730" y="528452"/>
                </a:lnTo>
                <a:lnTo>
                  <a:pt x="1549730" y="991590"/>
                </a:lnTo>
                <a:lnTo>
                  <a:pt x="1454727" y="985652"/>
                </a:lnTo>
                <a:lnTo>
                  <a:pt x="1134093" y="866899"/>
                </a:lnTo>
                <a:lnTo>
                  <a:pt x="427512" y="492826"/>
                </a:lnTo>
                <a:lnTo>
                  <a:pt x="285008" y="409699"/>
                </a:lnTo>
                <a:lnTo>
                  <a:pt x="409699" y="362198"/>
                </a:lnTo>
                <a:lnTo>
                  <a:pt x="302821" y="326572"/>
                </a:lnTo>
                <a:lnTo>
                  <a:pt x="201880" y="344385"/>
                </a:lnTo>
                <a:lnTo>
                  <a:pt x="0" y="350322"/>
                </a:lnTo>
                <a:close/>
              </a:path>
            </a:pathLst>
          </a:custGeom>
          <a:solidFill>
            <a:srgbClr val="9BBB59">
              <a:alpha val="3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7" name="Grupo 66"/>
          <p:cNvGrpSpPr/>
          <p:nvPr/>
        </p:nvGrpSpPr>
        <p:grpSpPr>
          <a:xfrm>
            <a:off x="2533572" y="4884934"/>
            <a:ext cx="1075074" cy="1087582"/>
            <a:chOff x="2533572" y="4884934"/>
            <a:chExt cx="1075074" cy="1087582"/>
          </a:xfrm>
        </p:grpSpPr>
        <p:sp>
          <p:nvSpPr>
            <p:cNvPr id="59" name="Retângulo 58"/>
            <p:cNvSpPr/>
            <p:nvPr/>
          </p:nvSpPr>
          <p:spPr>
            <a:xfrm>
              <a:off x="2533572" y="4891941"/>
              <a:ext cx="66809" cy="599833"/>
            </a:xfrm>
            <a:prstGeom prst="rect">
              <a:avLst/>
            </a:prstGeom>
            <a:solidFill>
              <a:srgbClr val="F79646">
                <a:alpha val="3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2644633" y="4884934"/>
              <a:ext cx="66809" cy="599833"/>
            </a:xfrm>
            <a:prstGeom prst="rect">
              <a:avLst/>
            </a:prstGeom>
            <a:solidFill>
              <a:srgbClr val="F79646">
                <a:alpha val="3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2802341" y="5072767"/>
              <a:ext cx="66809" cy="599833"/>
            </a:xfrm>
            <a:prstGeom prst="rect">
              <a:avLst/>
            </a:prstGeom>
            <a:solidFill>
              <a:srgbClr val="F79646">
                <a:alpha val="3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916405" y="5105524"/>
              <a:ext cx="66809" cy="599833"/>
            </a:xfrm>
            <a:prstGeom prst="rect">
              <a:avLst/>
            </a:prstGeom>
            <a:solidFill>
              <a:srgbClr val="F79646">
                <a:alpha val="3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3027789" y="5092084"/>
              <a:ext cx="66809" cy="599833"/>
            </a:xfrm>
            <a:prstGeom prst="rect">
              <a:avLst/>
            </a:prstGeom>
            <a:solidFill>
              <a:srgbClr val="F79646">
                <a:alpha val="3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3294729" y="5299802"/>
              <a:ext cx="66809" cy="599833"/>
            </a:xfrm>
            <a:prstGeom prst="rect">
              <a:avLst/>
            </a:prstGeom>
            <a:solidFill>
              <a:srgbClr val="F79646">
                <a:alpha val="3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3429134" y="5372683"/>
              <a:ext cx="66809" cy="599833"/>
            </a:xfrm>
            <a:prstGeom prst="rect">
              <a:avLst/>
            </a:prstGeom>
            <a:solidFill>
              <a:srgbClr val="F79646">
                <a:alpha val="3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3541837" y="5328619"/>
              <a:ext cx="66809" cy="599833"/>
            </a:xfrm>
            <a:prstGeom prst="rect">
              <a:avLst/>
            </a:prstGeom>
            <a:solidFill>
              <a:srgbClr val="F79646">
                <a:alpha val="3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055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6494" y="6455528"/>
            <a:ext cx="2133600" cy="149203"/>
          </a:xfrm>
        </p:spPr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34</a:t>
            </a:fld>
            <a:endParaRPr lang="pt-BR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63" y="551949"/>
            <a:ext cx="5472608" cy="5234323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2133078" y="2989834"/>
            <a:ext cx="5106074" cy="1481694"/>
            <a:chOff x="2156133" y="3655480"/>
            <a:chExt cx="5106074" cy="1481694"/>
          </a:xfrm>
        </p:grpSpPr>
        <p:sp>
          <p:nvSpPr>
            <p:cNvPr id="8" name="Retângulo 7"/>
            <p:cNvSpPr/>
            <p:nvPr/>
          </p:nvSpPr>
          <p:spPr>
            <a:xfrm>
              <a:off x="7202050" y="365548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7202985" y="501399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156133" y="365548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157068" y="501399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3507766" y="2952076"/>
            <a:ext cx="2323032" cy="1519452"/>
            <a:chOff x="3530821" y="3617722"/>
            <a:chExt cx="2323032" cy="1519452"/>
          </a:xfrm>
        </p:grpSpPr>
        <p:sp>
          <p:nvSpPr>
            <p:cNvPr id="9" name="Retângulo 8"/>
            <p:cNvSpPr/>
            <p:nvPr/>
          </p:nvSpPr>
          <p:spPr>
            <a:xfrm>
              <a:off x="5804287" y="3655480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676474" y="3617722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805222" y="5013990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677409" y="4976232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530821" y="3655480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531756" y="5013990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2123728" y="836712"/>
            <a:ext cx="5114489" cy="4586731"/>
            <a:chOff x="2146783" y="1502358"/>
            <a:chExt cx="5114489" cy="4586731"/>
          </a:xfrm>
        </p:grpSpPr>
        <p:sp>
          <p:nvSpPr>
            <p:cNvPr id="2" name="Retângulo 1"/>
            <p:cNvSpPr/>
            <p:nvPr/>
          </p:nvSpPr>
          <p:spPr>
            <a:xfrm>
              <a:off x="7202050" y="262043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132838" y="262043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7192700" y="5962984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5804287" y="6024576"/>
              <a:ext cx="139739" cy="64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156133" y="262043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146783" y="5962984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433674" y="6021655"/>
              <a:ext cx="139739" cy="64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202830" y="262043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5132838" y="1502358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4202830" y="1502358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728279" y="730732"/>
            <a:ext cx="563278" cy="360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lang="pt-BR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121353" y="709252"/>
            <a:ext cx="563278" cy="360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lang="pt-BR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994155" y="1602736"/>
            <a:ext cx="563278" cy="360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lang="pt-BR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703168" y="1602735"/>
            <a:ext cx="563278" cy="360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endParaRPr lang="pt-BR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071320" y="1630022"/>
            <a:ext cx="563278" cy="360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P5</a:t>
            </a:r>
            <a:endParaRPr lang="pt-BR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7089034" y="1629273"/>
            <a:ext cx="563278" cy="360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  <a:endParaRPr lang="pt-BR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948263" y="2640163"/>
            <a:ext cx="5825031" cy="3146109"/>
            <a:chOff x="1971318" y="3305809"/>
            <a:chExt cx="5825031" cy="3146109"/>
          </a:xfrm>
        </p:grpSpPr>
        <p:sp>
          <p:nvSpPr>
            <p:cNvPr id="35" name="Rectangle 2"/>
            <p:cNvSpPr txBox="1">
              <a:spLocks noChangeArrowheads="1"/>
            </p:cNvSpPr>
            <p:nvPr/>
          </p:nvSpPr>
          <p:spPr>
            <a:xfrm>
              <a:off x="2055865" y="3352760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P7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2"/>
            <p:cNvSpPr txBox="1">
              <a:spLocks noChangeArrowheads="1"/>
            </p:cNvSpPr>
            <p:nvPr/>
          </p:nvSpPr>
          <p:spPr>
            <a:xfrm>
              <a:off x="3469695" y="3364882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P8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2"/>
            <p:cNvSpPr txBox="1">
              <a:spLocks noChangeArrowheads="1"/>
            </p:cNvSpPr>
            <p:nvPr/>
          </p:nvSpPr>
          <p:spPr>
            <a:xfrm>
              <a:off x="4656231" y="3352760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P9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2"/>
            <p:cNvSpPr txBox="1">
              <a:spLocks noChangeArrowheads="1"/>
            </p:cNvSpPr>
            <p:nvPr/>
          </p:nvSpPr>
          <p:spPr>
            <a:xfrm>
              <a:off x="5753253" y="3352760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P10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/>
            <p:cNvSpPr txBox="1">
              <a:spLocks noChangeArrowheads="1"/>
            </p:cNvSpPr>
            <p:nvPr/>
          </p:nvSpPr>
          <p:spPr>
            <a:xfrm>
              <a:off x="7233071" y="3305809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P11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2"/>
            <p:cNvSpPr txBox="1">
              <a:spLocks noChangeArrowheads="1"/>
            </p:cNvSpPr>
            <p:nvPr/>
          </p:nvSpPr>
          <p:spPr>
            <a:xfrm>
              <a:off x="2172026" y="4729758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P12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2"/>
            <p:cNvSpPr txBox="1">
              <a:spLocks noChangeArrowheads="1"/>
            </p:cNvSpPr>
            <p:nvPr/>
          </p:nvSpPr>
          <p:spPr>
            <a:xfrm>
              <a:off x="3550687" y="4707350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P13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2"/>
            <p:cNvSpPr txBox="1">
              <a:spLocks noChangeArrowheads="1"/>
            </p:cNvSpPr>
            <p:nvPr/>
          </p:nvSpPr>
          <p:spPr>
            <a:xfrm>
              <a:off x="4687018" y="4666398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P14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2"/>
            <p:cNvSpPr txBox="1">
              <a:spLocks noChangeArrowheads="1"/>
            </p:cNvSpPr>
            <p:nvPr/>
          </p:nvSpPr>
          <p:spPr>
            <a:xfrm>
              <a:off x="5712274" y="4667672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P15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/>
            <p:cNvSpPr txBox="1">
              <a:spLocks noChangeArrowheads="1"/>
            </p:cNvSpPr>
            <p:nvPr/>
          </p:nvSpPr>
          <p:spPr>
            <a:xfrm>
              <a:off x="7233071" y="4660317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P16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2"/>
            <p:cNvSpPr txBox="1">
              <a:spLocks noChangeArrowheads="1"/>
            </p:cNvSpPr>
            <p:nvPr/>
          </p:nvSpPr>
          <p:spPr>
            <a:xfrm>
              <a:off x="1971318" y="6091877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P17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2"/>
            <p:cNvSpPr txBox="1">
              <a:spLocks noChangeArrowheads="1"/>
            </p:cNvSpPr>
            <p:nvPr/>
          </p:nvSpPr>
          <p:spPr>
            <a:xfrm>
              <a:off x="3177176" y="6083629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P18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2"/>
            <p:cNvSpPr txBox="1">
              <a:spLocks noChangeArrowheads="1"/>
            </p:cNvSpPr>
            <p:nvPr/>
          </p:nvSpPr>
          <p:spPr>
            <a:xfrm>
              <a:off x="5550097" y="6052061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P19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2"/>
            <p:cNvSpPr txBox="1">
              <a:spLocks noChangeArrowheads="1"/>
            </p:cNvSpPr>
            <p:nvPr/>
          </p:nvSpPr>
          <p:spPr>
            <a:xfrm>
              <a:off x="7112089" y="6075663"/>
              <a:ext cx="563278" cy="3600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P20</a:t>
              </a:r>
              <a:endParaRPr lang="pt-B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2262131" y="-121035"/>
            <a:ext cx="5718444" cy="677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Numeração dos pilares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35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6752"/>
            <a:ext cx="5472608" cy="5234323"/>
          </a:xfrm>
          <a:prstGeom prst="rect">
            <a:avLst/>
          </a:prstGeom>
        </p:spPr>
      </p:pic>
      <p:grpSp>
        <p:nvGrpSpPr>
          <p:cNvPr id="52" name="Grupo 51"/>
          <p:cNvGrpSpPr/>
          <p:nvPr/>
        </p:nvGrpSpPr>
        <p:grpSpPr>
          <a:xfrm>
            <a:off x="1657953" y="1479084"/>
            <a:ext cx="5115424" cy="4586731"/>
            <a:chOff x="1657953" y="1479084"/>
            <a:chExt cx="5115424" cy="4586731"/>
          </a:xfrm>
        </p:grpSpPr>
        <p:sp>
          <p:nvSpPr>
            <p:cNvPr id="53" name="Retângulo 52"/>
            <p:cNvSpPr/>
            <p:nvPr/>
          </p:nvSpPr>
          <p:spPr>
            <a:xfrm>
              <a:off x="6713220" y="259715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4644008" y="259715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6713220" y="363220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15457" y="3632206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4187644" y="3594448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6714155" y="499071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5316392" y="4990716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4188579" y="4952958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6703870" y="593971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5315457" y="6001302"/>
              <a:ext cx="139739" cy="64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1667303" y="259715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1667303" y="363220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1668238" y="499071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1657953" y="593971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3041991" y="3632206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3042926" y="4990716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2944844" y="5998381"/>
              <a:ext cx="139739" cy="64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3714000" y="259715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644008" y="1479084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3714000" y="1479084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661681" y="1479084"/>
            <a:ext cx="5107865" cy="4588480"/>
            <a:chOff x="1661681" y="1479084"/>
            <a:chExt cx="5107865" cy="4588480"/>
          </a:xfrm>
        </p:grpSpPr>
        <p:sp>
          <p:nvSpPr>
            <p:cNvPr id="4" name="Retângulo 3"/>
            <p:cNvSpPr/>
            <p:nvPr/>
          </p:nvSpPr>
          <p:spPr>
            <a:xfrm>
              <a:off x="3773222" y="1479084"/>
              <a:ext cx="870786" cy="615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735757" y="2590040"/>
              <a:ext cx="1957801" cy="581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4724647" y="2584107"/>
              <a:ext cx="1957801" cy="581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3810488" y="2579896"/>
              <a:ext cx="802747" cy="581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50066" y="3633180"/>
              <a:ext cx="1291926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3114162" y="3640668"/>
              <a:ext cx="105564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tângulo 98"/>
            <p:cNvSpPr/>
            <p:nvPr/>
          </p:nvSpPr>
          <p:spPr>
            <a:xfrm>
              <a:off x="4259814" y="3629575"/>
              <a:ext cx="105564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tângulo 99"/>
            <p:cNvSpPr/>
            <p:nvPr/>
          </p:nvSpPr>
          <p:spPr>
            <a:xfrm>
              <a:off x="5381926" y="3638795"/>
              <a:ext cx="1300521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tângulo 100"/>
            <p:cNvSpPr/>
            <p:nvPr/>
          </p:nvSpPr>
          <p:spPr>
            <a:xfrm>
              <a:off x="1722787" y="4471092"/>
              <a:ext cx="1319204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1742424" y="4991690"/>
              <a:ext cx="1299567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5378181" y="4462249"/>
              <a:ext cx="1319204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tângulo 103"/>
            <p:cNvSpPr/>
            <p:nvPr/>
          </p:nvSpPr>
          <p:spPr>
            <a:xfrm>
              <a:off x="5386427" y="4987839"/>
              <a:ext cx="1299567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3095531" y="5507274"/>
              <a:ext cx="2219925" cy="730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tângulo 105"/>
            <p:cNvSpPr/>
            <p:nvPr/>
          </p:nvSpPr>
          <p:spPr>
            <a:xfrm>
              <a:off x="1732570" y="5982939"/>
              <a:ext cx="1206666" cy="8009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tângulo 106"/>
            <p:cNvSpPr/>
            <p:nvPr/>
          </p:nvSpPr>
          <p:spPr>
            <a:xfrm>
              <a:off x="5464561" y="5996894"/>
              <a:ext cx="1206666" cy="7067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tângulo 107"/>
            <p:cNvSpPr/>
            <p:nvPr/>
          </p:nvSpPr>
          <p:spPr>
            <a:xfrm rot="16200000">
              <a:off x="1277225" y="5498355"/>
              <a:ext cx="814631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tângulo 108"/>
            <p:cNvSpPr/>
            <p:nvPr/>
          </p:nvSpPr>
          <p:spPr>
            <a:xfrm rot="16200000">
              <a:off x="1078089" y="4355783"/>
              <a:ext cx="1224147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tângulo 109"/>
            <p:cNvSpPr/>
            <p:nvPr/>
          </p:nvSpPr>
          <p:spPr>
            <a:xfrm rot="16200000">
              <a:off x="1254611" y="3150664"/>
              <a:ext cx="88401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tângulo 110"/>
            <p:cNvSpPr/>
            <p:nvPr/>
          </p:nvSpPr>
          <p:spPr>
            <a:xfrm rot="16200000">
              <a:off x="2636174" y="5519716"/>
              <a:ext cx="861200" cy="4956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tângulo 111"/>
            <p:cNvSpPr/>
            <p:nvPr/>
          </p:nvSpPr>
          <p:spPr>
            <a:xfrm rot="16200000">
              <a:off x="2474014" y="4358831"/>
              <a:ext cx="120603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tângulo 112"/>
            <p:cNvSpPr/>
            <p:nvPr/>
          </p:nvSpPr>
          <p:spPr>
            <a:xfrm rot="16200000">
              <a:off x="1790097" y="3118320"/>
              <a:ext cx="937943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tângulo 113"/>
            <p:cNvSpPr/>
            <p:nvPr/>
          </p:nvSpPr>
          <p:spPr>
            <a:xfrm rot="16200000">
              <a:off x="3299235" y="3164169"/>
              <a:ext cx="9072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tângulo 114"/>
            <p:cNvSpPr/>
            <p:nvPr/>
          </p:nvSpPr>
          <p:spPr>
            <a:xfrm rot="16200000">
              <a:off x="3268481" y="2076852"/>
              <a:ext cx="968789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tângulo 115"/>
            <p:cNvSpPr/>
            <p:nvPr/>
          </p:nvSpPr>
          <p:spPr>
            <a:xfrm rot="16200000">
              <a:off x="4182473" y="2072589"/>
              <a:ext cx="968789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tângulo 116"/>
            <p:cNvSpPr/>
            <p:nvPr/>
          </p:nvSpPr>
          <p:spPr>
            <a:xfrm rot="16200000">
              <a:off x="4215071" y="3140296"/>
              <a:ext cx="9072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tângulo 117"/>
            <p:cNvSpPr/>
            <p:nvPr/>
          </p:nvSpPr>
          <p:spPr>
            <a:xfrm rot="16200000">
              <a:off x="5710504" y="3118595"/>
              <a:ext cx="937943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tângulo 118"/>
            <p:cNvSpPr/>
            <p:nvPr/>
          </p:nvSpPr>
          <p:spPr>
            <a:xfrm rot="16200000">
              <a:off x="6327295" y="5499329"/>
              <a:ext cx="814631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tângulo 119"/>
            <p:cNvSpPr/>
            <p:nvPr/>
          </p:nvSpPr>
          <p:spPr>
            <a:xfrm rot="16200000">
              <a:off x="6128159" y="4356757"/>
              <a:ext cx="1224147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tângulo 120"/>
            <p:cNvSpPr/>
            <p:nvPr/>
          </p:nvSpPr>
          <p:spPr>
            <a:xfrm rot="16200000">
              <a:off x="6304681" y="3151638"/>
              <a:ext cx="88401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tângulo 121"/>
            <p:cNvSpPr/>
            <p:nvPr/>
          </p:nvSpPr>
          <p:spPr>
            <a:xfrm rot="16200000">
              <a:off x="4914463" y="5519690"/>
              <a:ext cx="861200" cy="4956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tângulo 122"/>
            <p:cNvSpPr/>
            <p:nvPr/>
          </p:nvSpPr>
          <p:spPr>
            <a:xfrm rot="16200000">
              <a:off x="4752303" y="4358805"/>
              <a:ext cx="120603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tângulo 123"/>
            <p:cNvSpPr/>
            <p:nvPr/>
          </p:nvSpPr>
          <p:spPr>
            <a:xfrm rot="16200000">
              <a:off x="3607482" y="4292800"/>
              <a:ext cx="120603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tângulo 124"/>
            <p:cNvSpPr/>
            <p:nvPr/>
          </p:nvSpPr>
          <p:spPr>
            <a:xfrm rot="16200000">
              <a:off x="3998639" y="5284395"/>
              <a:ext cx="419954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696" name="Grupo 29695"/>
          <p:cNvGrpSpPr/>
          <p:nvPr/>
        </p:nvGrpSpPr>
        <p:grpSpPr>
          <a:xfrm>
            <a:off x="1382618" y="1187115"/>
            <a:ext cx="5606275" cy="4835873"/>
            <a:chOff x="10002391" y="2019333"/>
            <a:chExt cx="5606275" cy="4835873"/>
          </a:xfrm>
        </p:grpSpPr>
        <p:sp>
          <p:nvSpPr>
            <p:cNvPr id="127" name="Rectangle 2"/>
            <p:cNvSpPr txBox="1">
              <a:spLocks noChangeArrowheads="1"/>
            </p:cNvSpPr>
            <p:nvPr/>
          </p:nvSpPr>
          <p:spPr>
            <a:xfrm>
              <a:off x="12188855" y="2019333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VE1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12x30</a:t>
              </a:r>
            </a:p>
          </p:txBody>
        </p:sp>
        <p:sp>
          <p:nvSpPr>
            <p:cNvPr id="128" name="Rectangle 2"/>
            <p:cNvSpPr txBox="1">
              <a:spLocks noChangeArrowheads="1"/>
            </p:cNvSpPr>
            <p:nvPr/>
          </p:nvSpPr>
          <p:spPr>
            <a:xfrm>
              <a:off x="10155565" y="3136760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V101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19x50</a:t>
              </a:r>
            </a:p>
          </p:txBody>
        </p:sp>
        <p:sp>
          <p:nvSpPr>
            <p:cNvPr id="129" name="Rectangle 2"/>
            <p:cNvSpPr txBox="1">
              <a:spLocks noChangeArrowheads="1"/>
            </p:cNvSpPr>
            <p:nvPr/>
          </p:nvSpPr>
          <p:spPr>
            <a:xfrm>
              <a:off x="10201425" y="4180906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V102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  <p:sp>
          <p:nvSpPr>
            <p:cNvPr id="130" name="Rectangle 2"/>
            <p:cNvSpPr txBox="1">
              <a:spLocks noChangeArrowheads="1"/>
            </p:cNvSpPr>
            <p:nvPr/>
          </p:nvSpPr>
          <p:spPr>
            <a:xfrm>
              <a:off x="10257986" y="5011949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V103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  <p:sp>
          <p:nvSpPr>
            <p:cNvPr id="131" name="Rectangle 2"/>
            <p:cNvSpPr txBox="1">
              <a:spLocks noChangeArrowheads="1"/>
            </p:cNvSpPr>
            <p:nvPr/>
          </p:nvSpPr>
          <p:spPr>
            <a:xfrm>
              <a:off x="13954384" y="4991009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V104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  <p:sp>
          <p:nvSpPr>
            <p:cNvPr id="132" name="Rectangle 2"/>
            <p:cNvSpPr txBox="1">
              <a:spLocks noChangeArrowheads="1"/>
            </p:cNvSpPr>
            <p:nvPr/>
          </p:nvSpPr>
          <p:spPr>
            <a:xfrm>
              <a:off x="10240885" y="5535366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V105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  <p:sp>
          <p:nvSpPr>
            <p:cNvPr id="133" name="Rectangle 2"/>
            <p:cNvSpPr txBox="1">
              <a:spLocks noChangeArrowheads="1"/>
            </p:cNvSpPr>
            <p:nvPr/>
          </p:nvSpPr>
          <p:spPr>
            <a:xfrm>
              <a:off x="13882455" y="5525949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V106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  <p:sp>
          <p:nvSpPr>
            <p:cNvPr id="134" name="Rectangle 2"/>
            <p:cNvSpPr txBox="1">
              <a:spLocks noChangeArrowheads="1"/>
            </p:cNvSpPr>
            <p:nvPr/>
          </p:nvSpPr>
          <p:spPr>
            <a:xfrm>
              <a:off x="11589740" y="6052449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V107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19x50</a:t>
              </a:r>
            </a:p>
          </p:txBody>
        </p:sp>
        <p:sp>
          <p:nvSpPr>
            <p:cNvPr id="135" name="Rectangle 2"/>
            <p:cNvSpPr txBox="1">
              <a:spLocks noChangeArrowheads="1"/>
            </p:cNvSpPr>
            <p:nvPr/>
          </p:nvSpPr>
          <p:spPr>
            <a:xfrm>
              <a:off x="10316672" y="6534548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V108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19x50</a:t>
              </a:r>
            </a:p>
          </p:txBody>
        </p:sp>
        <p:sp>
          <p:nvSpPr>
            <p:cNvPr id="136" name="Rectangle 2"/>
            <p:cNvSpPr txBox="1">
              <a:spLocks noChangeArrowheads="1"/>
            </p:cNvSpPr>
            <p:nvPr/>
          </p:nvSpPr>
          <p:spPr>
            <a:xfrm>
              <a:off x="13859726" y="6531104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V109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19x50</a:t>
              </a:r>
            </a:p>
          </p:txBody>
        </p:sp>
        <p:sp>
          <p:nvSpPr>
            <p:cNvPr id="137" name="Rectangle 2"/>
            <p:cNvSpPr txBox="1">
              <a:spLocks noChangeArrowheads="1"/>
            </p:cNvSpPr>
            <p:nvPr/>
          </p:nvSpPr>
          <p:spPr>
            <a:xfrm rot="16200000">
              <a:off x="9508957" y="6058583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V110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  <p:sp>
          <p:nvSpPr>
            <p:cNvPr id="138" name="Rectangle 2"/>
            <p:cNvSpPr txBox="1">
              <a:spLocks noChangeArrowheads="1"/>
            </p:cNvSpPr>
            <p:nvPr/>
          </p:nvSpPr>
          <p:spPr>
            <a:xfrm rot="16200000">
              <a:off x="10300415" y="3729565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V111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12x30</a:t>
              </a:r>
            </a:p>
          </p:txBody>
        </p:sp>
        <p:sp>
          <p:nvSpPr>
            <p:cNvPr id="139" name="Rectangle 2"/>
            <p:cNvSpPr txBox="1">
              <a:spLocks noChangeArrowheads="1"/>
            </p:cNvSpPr>
            <p:nvPr/>
          </p:nvSpPr>
          <p:spPr>
            <a:xfrm rot="16200000">
              <a:off x="11165064" y="5100713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V112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  <p:sp>
          <p:nvSpPr>
            <p:cNvPr id="140" name="Rectangle 2"/>
            <p:cNvSpPr txBox="1">
              <a:spLocks noChangeArrowheads="1"/>
            </p:cNvSpPr>
            <p:nvPr/>
          </p:nvSpPr>
          <p:spPr>
            <a:xfrm rot="16200000">
              <a:off x="11788266" y="3739280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V113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12x30</a:t>
              </a:r>
            </a:p>
          </p:txBody>
        </p:sp>
        <p:sp>
          <p:nvSpPr>
            <p:cNvPr id="141" name="Rectangle 2"/>
            <p:cNvSpPr txBox="1">
              <a:spLocks noChangeArrowheads="1"/>
            </p:cNvSpPr>
            <p:nvPr/>
          </p:nvSpPr>
          <p:spPr>
            <a:xfrm rot="16200000">
              <a:off x="12035366" y="5074721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V114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19x50</a:t>
              </a:r>
            </a:p>
          </p:txBody>
        </p:sp>
        <p:sp>
          <p:nvSpPr>
            <p:cNvPr id="142" name="Rectangle 2"/>
            <p:cNvSpPr txBox="1">
              <a:spLocks noChangeArrowheads="1"/>
            </p:cNvSpPr>
            <p:nvPr/>
          </p:nvSpPr>
          <p:spPr>
            <a:xfrm rot="16200000">
              <a:off x="12709372" y="3743537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V115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12x30</a:t>
              </a:r>
            </a:p>
          </p:txBody>
        </p:sp>
        <p:sp>
          <p:nvSpPr>
            <p:cNvPr id="143" name="Rectangle 2"/>
            <p:cNvSpPr txBox="1">
              <a:spLocks noChangeArrowheads="1"/>
            </p:cNvSpPr>
            <p:nvPr/>
          </p:nvSpPr>
          <p:spPr>
            <a:xfrm rot="16200000">
              <a:off x="13175631" y="5237398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V116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  <p:sp>
          <p:nvSpPr>
            <p:cNvPr id="144" name="Rectangle 2"/>
            <p:cNvSpPr txBox="1">
              <a:spLocks noChangeArrowheads="1"/>
            </p:cNvSpPr>
            <p:nvPr/>
          </p:nvSpPr>
          <p:spPr>
            <a:xfrm rot="16200000">
              <a:off x="14211328" y="3728272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V117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12x30</a:t>
              </a:r>
            </a:p>
          </p:txBody>
        </p:sp>
        <p:sp>
          <p:nvSpPr>
            <p:cNvPr id="146" name="Rectangle 2"/>
            <p:cNvSpPr txBox="1">
              <a:spLocks noChangeArrowheads="1"/>
            </p:cNvSpPr>
            <p:nvPr/>
          </p:nvSpPr>
          <p:spPr>
            <a:xfrm rot="16200000">
              <a:off x="14812042" y="6026052"/>
              <a:ext cx="1290057" cy="303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V118 </a:t>
              </a:r>
              <a:r>
                <a:rPr lang="pt-B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12x50</a:t>
              </a:r>
            </a:p>
          </p:txBody>
        </p:sp>
      </p:grpSp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1830505" y="333137"/>
            <a:ext cx="5718444" cy="677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Numeração das vigas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36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6752"/>
            <a:ext cx="5472608" cy="5234323"/>
          </a:xfrm>
          <a:prstGeom prst="rect">
            <a:avLst/>
          </a:prstGeom>
        </p:spPr>
      </p:pic>
      <p:grpSp>
        <p:nvGrpSpPr>
          <p:cNvPr id="52" name="Grupo 51"/>
          <p:cNvGrpSpPr/>
          <p:nvPr/>
        </p:nvGrpSpPr>
        <p:grpSpPr>
          <a:xfrm>
            <a:off x="1657953" y="1479084"/>
            <a:ext cx="5115424" cy="4586731"/>
            <a:chOff x="1657953" y="1479084"/>
            <a:chExt cx="5115424" cy="4586731"/>
          </a:xfrm>
        </p:grpSpPr>
        <p:sp>
          <p:nvSpPr>
            <p:cNvPr id="53" name="Retângulo 52"/>
            <p:cNvSpPr/>
            <p:nvPr/>
          </p:nvSpPr>
          <p:spPr>
            <a:xfrm>
              <a:off x="6713220" y="259715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4644008" y="259715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6713220" y="363220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15457" y="3632206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4187644" y="3594448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6714155" y="499071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5316392" y="4990716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4188579" y="4952958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6703870" y="593971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5315457" y="6001302"/>
              <a:ext cx="139739" cy="64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1667303" y="259715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1667303" y="363220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1668238" y="499071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1657953" y="5939710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3041991" y="3632206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3042926" y="4990716"/>
              <a:ext cx="48631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2944844" y="5998381"/>
              <a:ext cx="139739" cy="64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3714000" y="2597156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644008" y="1479084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3714000" y="1479084"/>
              <a:ext cx="59222" cy="123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661681" y="1479084"/>
            <a:ext cx="5107865" cy="4588480"/>
            <a:chOff x="1661681" y="1479084"/>
            <a:chExt cx="5107865" cy="4588480"/>
          </a:xfrm>
        </p:grpSpPr>
        <p:sp>
          <p:nvSpPr>
            <p:cNvPr id="4" name="Retângulo 3"/>
            <p:cNvSpPr/>
            <p:nvPr/>
          </p:nvSpPr>
          <p:spPr>
            <a:xfrm>
              <a:off x="3773222" y="1479084"/>
              <a:ext cx="870786" cy="615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735757" y="2590040"/>
              <a:ext cx="1957801" cy="581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4724647" y="2584107"/>
              <a:ext cx="1957801" cy="581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3810488" y="2579896"/>
              <a:ext cx="802747" cy="581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50066" y="3633180"/>
              <a:ext cx="1291926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3114162" y="3640668"/>
              <a:ext cx="105564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tângulo 98"/>
            <p:cNvSpPr/>
            <p:nvPr/>
          </p:nvSpPr>
          <p:spPr>
            <a:xfrm>
              <a:off x="4259814" y="3629575"/>
              <a:ext cx="105564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tângulo 99"/>
            <p:cNvSpPr/>
            <p:nvPr/>
          </p:nvSpPr>
          <p:spPr>
            <a:xfrm>
              <a:off x="5381926" y="3638795"/>
              <a:ext cx="1300521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tângulo 100"/>
            <p:cNvSpPr/>
            <p:nvPr/>
          </p:nvSpPr>
          <p:spPr>
            <a:xfrm>
              <a:off x="1722787" y="4471092"/>
              <a:ext cx="1319204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1742424" y="4991690"/>
              <a:ext cx="1299567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5378181" y="4462249"/>
              <a:ext cx="1319204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tângulo 103"/>
            <p:cNvSpPr/>
            <p:nvPr/>
          </p:nvSpPr>
          <p:spPr>
            <a:xfrm>
              <a:off x="5386427" y="4987839"/>
              <a:ext cx="1299567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3095531" y="5507274"/>
              <a:ext cx="2219925" cy="730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tângulo 105"/>
            <p:cNvSpPr/>
            <p:nvPr/>
          </p:nvSpPr>
          <p:spPr>
            <a:xfrm>
              <a:off x="1732570" y="5982939"/>
              <a:ext cx="1206666" cy="8009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tângulo 106"/>
            <p:cNvSpPr/>
            <p:nvPr/>
          </p:nvSpPr>
          <p:spPr>
            <a:xfrm>
              <a:off x="5464561" y="5996894"/>
              <a:ext cx="1206666" cy="7067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tângulo 107"/>
            <p:cNvSpPr/>
            <p:nvPr/>
          </p:nvSpPr>
          <p:spPr>
            <a:xfrm rot="16200000">
              <a:off x="1277225" y="5498355"/>
              <a:ext cx="814631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tângulo 108"/>
            <p:cNvSpPr/>
            <p:nvPr/>
          </p:nvSpPr>
          <p:spPr>
            <a:xfrm rot="16200000">
              <a:off x="1078089" y="4355783"/>
              <a:ext cx="1224147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tângulo 109"/>
            <p:cNvSpPr/>
            <p:nvPr/>
          </p:nvSpPr>
          <p:spPr>
            <a:xfrm rot="16200000">
              <a:off x="1254611" y="3150664"/>
              <a:ext cx="88401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tângulo 110"/>
            <p:cNvSpPr/>
            <p:nvPr/>
          </p:nvSpPr>
          <p:spPr>
            <a:xfrm rot="16200000">
              <a:off x="2636174" y="5519716"/>
              <a:ext cx="861200" cy="4956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tângulo 111"/>
            <p:cNvSpPr/>
            <p:nvPr/>
          </p:nvSpPr>
          <p:spPr>
            <a:xfrm rot="16200000">
              <a:off x="2474014" y="4358831"/>
              <a:ext cx="120603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tângulo 112"/>
            <p:cNvSpPr/>
            <p:nvPr/>
          </p:nvSpPr>
          <p:spPr>
            <a:xfrm rot="16200000">
              <a:off x="1790097" y="3118320"/>
              <a:ext cx="937943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tângulo 113"/>
            <p:cNvSpPr/>
            <p:nvPr/>
          </p:nvSpPr>
          <p:spPr>
            <a:xfrm rot="16200000">
              <a:off x="3299235" y="3164169"/>
              <a:ext cx="9072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tângulo 114"/>
            <p:cNvSpPr/>
            <p:nvPr/>
          </p:nvSpPr>
          <p:spPr>
            <a:xfrm rot="16200000">
              <a:off x="3268481" y="2076852"/>
              <a:ext cx="968789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tângulo 115"/>
            <p:cNvSpPr/>
            <p:nvPr/>
          </p:nvSpPr>
          <p:spPr>
            <a:xfrm rot="16200000">
              <a:off x="4182473" y="2072589"/>
              <a:ext cx="968789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tângulo 116"/>
            <p:cNvSpPr/>
            <p:nvPr/>
          </p:nvSpPr>
          <p:spPr>
            <a:xfrm rot="16200000">
              <a:off x="4215071" y="3140296"/>
              <a:ext cx="90727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tângulo 117"/>
            <p:cNvSpPr/>
            <p:nvPr/>
          </p:nvSpPr>
          <p:spPr>
            <a:xfrm rot="16200000">
              <a:off x="5710504" y="3118595"/>
              <a:ext cx="937943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tângulo 118"/>
            <p:cNvSpPr/>
            <p:nvPr/>
          </p:nvSpPr>
          <p:spPr>
            <a:xfrm rot="16200000">
              <a:off x="6327295" y="5499329"/>
              <a:ext cx="814631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tângulo 119"/>
            <p:cNvSpPr/>
            <p:nvPr/>
          </p:nvSpPr>
          <p:spPr>
            <a:xfrm rot="16200000">
              <a:off x="6128159" y="4356757"/>
              <a:ext cx="1224147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tângulo 120"/>
            <p:cNvSpPr/>
            <p:nvPr/>
          </p:nvSpPr>
          <p:spPr>
            <a:xfrm rot="16200000">
              <a:off x="6304681" y="3151638"/>
              <a:ext cx="88401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tângulo 121"/>
            <p:cNvSpPr/>
            <p:nvPr/>
          </p:nvSpPr>
          <p:spPr>
            <a:xfrm rot="16200000">
              <a:off x="4914463" y="5519690"/>
              <a:ext cx="861200" cy="4956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tângulo 122"/>
            <p:cNvSpPr/>
            <p:nvPr/>
          </p:nvSpPr>
          <p:spPr>
            <a:xfrm rot="16200000">
              <a:off x="4752303" y="4358805"/>
              <a:ext cx="120603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tângulo 123"/>
            <p:cNvSpPr/>
            <p:nvPr/>
          </p:nvSpPr>
          <p:spPr>
            <a:xfrm rot="16200000">
              <a:off x="3607482" y="4292800"/>
              <a:ext cx="1206038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tângulo 124"/>
            <p:cNvSpPr/>
            <p:nvPr/>
          </p:nvSpPr>
          <p:spPr>
            <a:xfrm rot="16200000">
              <a:off x="3998639" y="5284395"/>
              <a:ext cx="419954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724148" y="2659000"/>
            <a:ext cx="4987905" cy="2325684"/>
            <a:chOff x="1724148" y="2659000"/>
            <a:chExt cx="4987905" cy="2325684"/>
          </a:xfrm>
        </p:grpSpPr>
        <p:sp>
          <p:nvSpPr>
            <p:cNvPr id="153" name="Retângulo 152"/>
            <p:cNvSpPr/>
            <p:nvPr/>
          </p:nvSpPr>
          <p:spPr>
            <a:xfrm>
              <a:off x="1746168" y="2659000"/>
              <a:ext cx="489301" cy="957504"/>
            </a:xfrm>
            <a:prstGeom prst="rect">
              <a:avLst/>
            </a:prstGeom>
            <a:solidFill>
              <a:srgbClr val="FD7471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tângulo 159"/>
            <p:cNvSpPr/>
            <p:nvPr/>
          </p:nvSpPr>
          <p:spPr>
            <a:xfrm>
              <a:off x="1724148" y="4511711"/>
              <a:ext cx="1311225" cy="472973"/>
            </a:xfrm>
            <a:prstGeom prst="rect">
              <a:avLst/>
            </a:prstGeom>
            <a:solidFill>
              <a:srgbClr val="FD7471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tângulo 160"/>
            <p:cNvSpPr/>
            <p:nvPr/>
          </p:nvSpPr>
          <p:spPr>
            <a:xfrm>
              <a:off x="5393678" y="4505295"/>
              <a:ext cx="1311225" cy="472973"/>
            </a:xfrm>
            <a:prstGeom prst="rect">
              <a:avLst/>
            </a:prstGeom>
            <a:solidFill>
              <a:srgbClr val="FD7471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tângulo 165"/>
            <p:cNvSpPr/>
            <p:nvPr/>
          </p:nvSpPr>
          <p:spPr>
            <a:xfrm>
              <a:off x="6222752" y="2682622"/>
              <a:ext cx="489301" cy="957504"/>
            </a:xfrm>
            <a:prstGeom prst="rect">
              <a:avLst/>
            </a:prstGeom>
            <a:solidFill>
              <a:srgbClr val="FD7471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21448" y="2639472"/>
            <a:ext cx="4970666" cy="3343466"/>
            <a:chOff x="1721448" y="2639472"/>
            <a:chExt cx="4970666" cy="3343466"/>
          </a:xfrm>
        </p:grpSpPr>
        <p:sp>
          <p:nvSpPr>
            <p:cNvPr id="91" name="Retângulo 90"/>
            <p:cNvSpPr/>
            <p:nvPr/>
          </p:nvSpPr>
          <p:spPr>
            <a:xfrm>
              <a:off x="2302873" y="2648228"/>
              <a:ext cx="1410387" cy="96730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3099111" y="3715227"/>
              <a:ext cx="1088036" cy="176080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Retângulo 147"/>
            <p:cNvSpPr/>
            <p:nvPr/>
          </p:nvSpPr>
          <p:spPr>
            <a:xfrm>
              <a:off x="1721448" y="5033557"/>
              <a:ext cx="1312002" cy="94938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Retângulo 158"/>
            <p:cNvSpPr/>
            <p:nvPr/>
          </p:nvSpPr>
          <p:spPr>
            <a:xfrm>
              <a:off x="1734520" y="3668357"/>
              <a:ext cx="1296097" cy="78729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etângulo 161"/>
            <p:cNvSpPr/>
            <p:nvPr/>
          </p:nvSpPr>
          <p:spPr>
            <a:xfrm>
              <a:off x="5380112" y="5033557"/>
              <a:ext cx="1312002" cy="94938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Retângulo 162"/>
            <p:cNvSpPr/>
            <p:nvPr/>
          </p:nvSpPr>
          <p:spPr>
            <a:xfrm>
              <a:off x="5393184" y="3686387"/>
              <a:ext cx="1296097" cy="751429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tângulo 163"/>
            <p:cNvSpPr/>
            <p:nvPr/>
          </p:nvSpPr>
          <p:spPr>
            <a:xfrm>
              <a:off x="4252277" y="3701523"/>
              <a:ext cx="1063180" cy="1787335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Retângulo 164"/>
            <p:cNvSpPr/>
            <p:nvPr/>
          </p:nvSpPr>
          <p:spPr>
            <a:xfrm>
              <a:off x="4705072" y="2639472"/>
              <a:ext cx="1451544" cy="97703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tângulo 166"/>
            <p:cNvSpPr/>
            <p:nvPr/>
          </p:nvSpPr>
          <p:spPr>
            <a:xfrm>
              <a:off x="3792898" y="2652544"/>
              <a:ext cx="846038" cy="97703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630739" y="2856231"/>
            <a:ext cx="5186466" cy="2903345"/>
            <a:chOff x="1630739" y="2856231"/>
            <a:chExt cx="5186466" cy="2903345"/>
          </a:xfrm>
        </p:grpSpPr>
        <p:sp>
          <p:nvSpPr>
            <p:cNvPr id="128" name="Rectangle 2"/>
            <p:cNvSpPr txBox="1">
              <a:spLocks noChangeArrowheads="1"/>
            </p:cNvSpPr>
            <p:nvPr/>
          </p:nvSpPr>
          <p:spPr>
            <a:xfrm>
              <a:off x="1630739" y="2856231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L101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h=8</a:t>
              </a:r>
            </a:p>
          </p:txBody>
        </p:sp>
        <p:sp>
          <p:nvSpPr>
            <p:cNvPr id="168" name="Rectangle 2"/>
            <p:cNvSpPr txBox="1">
              <a:spLocks noChangeArrowheads="1"/>
            </p:cNvSpPr>
            <p:nvPr/>
          </p:nvSpPr>
          <p:spPr>
            <a:xfrm>
              <a:off x="2568738" y="2869138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L102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  <p:sp>
          <p:nvSpPr>
            <p:cNvPr id="169" name="Rectangle 2"/>
            <p:cNvSpPr txBox="1">
              <a:spLocks noChangeArrowheads="1"/>
            </p:cNvSpPr>
            <p:nvPr/>
          </p:nvSpPr>
          <p:spPr>
            <a:xfrm>
              <a:off x="3862096" y="2869138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L103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  <p:sp>
          <p:nvSpPr>
            <p:cNvPr id="170" name="Rectangle 2"/>
            <p:cNvSpPr txBox="1">
              <a:spLocks noChangeArrowheads="1"/>
            </p:cNvSpPr>
            <p:nvPr/>
          </p:nvSpPr>
          <p:spPr>
            <a:xfrm>
              <a:off x="5056399" y="2871601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L104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  <p:sp>
          <p:nvSpPr>
            <p:cNvPr id="171" name="Rectangle 2"/>
            <p:cNvSpPr txBox="1">
              <a:spLocks noChangeArrowheads="1"/>
            </p:cNvSpPr>
            <p:nvPr/>
          </p:nvSpPr>
          <p:spPr>
            <a:xfrm>
              <a:off x="6112041" y="2871601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L105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h=8</a:t>
              </a:r>
            </a:p>
          </p:txBody>
        </p:sp>
        <p:sp>
          <p:nvSpPr>
            <p:cNvPr id="172" name="Rectangle 2"/>
            <p:cNvSpPr txBox="1">
              <a:spLocks noChangeArrowheads="1"/>
            </p:cNvSpPr>
            <p:nvPr/>
          </p:nvSpPr>
          <p:spPr>
            <a:xfrm>
              <a:off x="1980372" y="3813735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L106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  <p:sp>
          <p:nvSpPr>
            <p:cNvPr id="173" name="Rectangle 2"/>
            <p:cNvSpPr txBox="1">
              <a:spLocks noChangeArrowheads="1"/>
            </p:cNvSpPr>
            <p:nvPr/>
          </p:nvSpPr>
          <p:spPr>
            <a:xfrm>
              <a:off x="3338586" y="4275854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L107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  <p:sp>
          <p:nvSpPr>
            <p:cNvPr id="174" name="Rectangle 2"/>
            <p:cNvSpPr txBox="1">
              <a:spLocks noChangeArrowheads="1"/>
            </p:cNvSpPr>
            <p:nvPr/>
          </p:nvSpPr>
          <p:spPr>
            <a:xfrm>
              <a:off x="4480360" y="4263889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L108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  <p:sp>
          <p:nvSpPr>
            <p:cNvPr id="175" name="Rectangle 2"/>
            <p:cNvSpPr txBox="1">
              <a:spLocks noChangeArrowheads="1"/>
            </p:cNvSpPr>
            <p:nvPr/>
          </p:nvSpPr>
          <p:spPr>
            <a:xfrm>
              <a:off x="5676842" y="3885631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L109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  <p:sp>
          <p:nvSpPr>
            <p:cNvPr id="176" name="Rectangle 2"/>
            <p:cNvSpPr txBox="1">
              <a:spLocks noChangeArrowheads="1"/>
            </p:cNvSpPr>
            <p:nvPr/>
          </p:nvSpPr>
          <p:spPr>
            <a:xfrm>
              <a:off x="1934230" y="4565034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L110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h=8</a:t>
              </a:r>
            </a:p>
          </p:txBody>
        </p:sp>
        <p:sp>
          <p:nvSpPr>
            <p:cNvPr id="177" name="Rectangle 2"/>
            <p:cNvSpPr txBox="1">
              <a:spLocks noChangeArrowheads="1"/>
            </p:cNvSpPr>
            <p:nvPr/>
          </p:nvSpPr>
          <p:spPr>
            <a:xfrm>
              <a:off x="5720774" y="4543745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L111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h=8</a:t>
              </a:r>
            </a:p>
          </p:txBody>
        </p:sp>
        <p:sp>
          <p:nvSpPr>
            <p:cNvPr id="178" name="Rectangle 2"/>
            <p:cNvSpPr txBox="1">
              <a:spLocks noChangeArrowheads="1"/>
            </p:cNvSpPr>
            <p:nvPr/>
          </p:nvSpPr>
          <p:spPr>
            <a:xfrm>
              <a:off x="2010306" y="5297408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L112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  <p:sp>
          <p:nvSpPr>
            <p:cNvPr id="179" name="Rectangle 2"/>
            <p:cNvSpPr txBox="1">
              <a:spLocks noChangeArrowheads="1"/>
            </p:cNvSpPr>
            <p:nvPr/>
          </p:nvSpPr>
          <p:spPr>
            <a:xfrm>
              <a:off x="5723550" y="5297408"/>
              <a:ext cx="705164" cy="4621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DC6"/>
                  </a:solidFill>
                  <a:latin typeface="Museo Sans 700" pitchFamily="50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L113 </a:t>
              </a:r>
            </a:p>
            <a:p>
              <a:pPr algn="ctr">
                <a:defRPr/>
              </a:pPr>
              <a:r>
                <a:rPr lang="pt-BR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h=10</a:t>
              </a:r>
            </a:p>
          </p:txBody>
        </p:sp>
      </p:grpSp>
      <p:sp>
        <p:nvSpPr>
          <p:cNvPr id="126" name="Rectangle 2"/>
          <p:cNvSpPr txBox="1">
            <a:spLocks noChangeArrowheads="1"/>
          </p:cNvSpPr>
          <p:nvPr/>
        </p:nvSpPr>
        <p:spPr>
          <a:xfrm>
            <a:off x="1920596" y="442389"/>
            <a:ext cx="5718444" cy="677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Numeração das Lajes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000108"/>
            <a:ext cx="8569325" cy="5668980"/>
          </a:xfrm>
        </p:spPr>
        <p:txBody>
          <a:bodyPr/>
          <a:lstStyle/>
          <a:p>
            <a:pPr marL="0" lvl="0" indent="0">
              <a:buNone/>
            </a:pPr>
            <a:endParaRPr lang="pt-BR" dirty="0" smtClean="0"/>
          </a:p>
          <a:p>
            <a:pPr marL="806450" lvl="1"/>
            <a:r>
              <a:rPr lang="pt-BR" dirty="0" smtClean="0"/>
              <a:t>Vigas: </a:t>
            </a:r>
          </a:p>
          <a:p>
            <a:pPr marL="368300" lvl="1" indent="0">
              <a:buNone/>
            </a:pPr>
            <a:r>
              <a:rPr lang="pt-BR" dirty="0">
                <a:solidFill>
                  <a:srgbClr val="007DC6"/>
                </a:solidFill>
              </a:rPr>
              <a:t> </a:t>
            </a:r>
            <a:r>
              <a:rPr lang="pt-BR" dirty="0" smtClean="0">
                <a:solidFill>
                  <a:srgbClr val="007DC6"/>
                </a:solidFill>
              </a:rPr>
              <a:t> </a:t>
            </a:r>
            <a:endParaRPr lang="pt-BR" dirty="0"/>
          </a:p>
          <a:p>
            <a:pPr marL="825500" lvl="2" indent="0">
              <a:buNone/>
            </a:pPr>
            <a:endParaRPr lang="pt-BR" dirty="0" smtClean="0"/>
          </a:p>
          <a:p>
            <a:pPr marL="806450" lvl="1"/>
            <a:endParaRPr lang="pt-BR" dirty="0" smtClean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13" y="2276872"/>
            <a:ext cx="5059198" cy="40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000108"/>
            <a:ext cx="8569325" cy="5668980"/>
          </a:xfrm>
        </p:spPr>
        <p:txBody>
          <a:bodyPr/>
          <a:lstStyle/>
          <a:p>
            <a:pPr marL="0" lvl="0" indent="0">
              <a:buNone/>
            </a:pPr>
            <a:endParaRPr lang="pt-BR" dirty="0" smtClean="0"/>
          </a:p>
          <a:p>
            <a:pPr marL="368300" lvl="1" indent="0">
              <a:buNone/>
            </a:pPr>
            <a:r>
              <a:rPr lang="pt-BR" dirty="0" smtClean="0">
                <a:solidFill>
                  <a:srgbClr val="007DC6"/>
                </a:solidFill>
              </a:rPr>
              <a:t>  </a:t>
            </a:r>
            <a:endParaRPr lang="pt-BR" dirty="0"/>
          </a:p>
          <a:p>
            <a:pPr marL="825500" lvl="2" indent="0">
              <a:buNone/>
            </a:pPr>
            <a:endParaRPr lang="pt-BR" dirty="0" smtClean="0"/>
          </a:p>
          <a:p>
            <a:pPr marL="806450" lvl="1"/>
            <a:endParaRPr lang="pt-BR" dirty="0" smtClean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8104783" cy="39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000108"/>
            <a:ext cx="8569325" cy="5668980"/>
          </a:xfrm>
        </p:spPr>
        <p:txBody>
          <a:bodyPr/>
          <a:lstStyle/>
          <a:p>
            <a:pPr marL="0" lvl="0" indent="0">
              <a:buNone/>
            </a:pPr>
            <a:endParaRPr lang="pt-BR" dirty="0" smtClean="0"/>
          </a:p>
          <a:p>
            <a:pPr marL="368300" lvl="1" indent="0">
              <a:buNone/>
            </a:pPr>
            <a:r>
              <a:rPr lang="pt-BR" dirty="0" smtClean="0">
                <a:solidFill>
                  <a:srgbClr val="007DC6"/>
                </a:solidFill>
              </a:rPr>
              <a:t>  </a:t>
            </a:r>
            <a:endParaRPr lang="pt-BR" dirty="0"/>
          </a:p>
          <a:p>
            <a:pPr marL="825500" lvl="2" indent="0">
              <a:buNone/>
            </a:pPr>
            <a:endParaRPr lang="pt-BR" dirty="0" smtClean="0"/>
          </a:p>
          <a:p>
            <a:pPr marL="806450" lvl="1"/>
            <a:endParaRPr lang="pt-BR" dirty="0" smtClean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060848"/>
            <a:ext cx="84867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55875" y="643371"/>
            <a:ext cx="7872577" cy="91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1632544" y="815075"/>
            <a:ext cx="6944916" cy="576064"/>
          </a:xfrm>
        </p:spPr>
        <p:txBody>
          <a:bodyPr/>
          <a:lstStyle/>
          <a:p>
            <a:pPr marL="0" indent="0" algn="just" eaLnBrk="1" hangingPunct="1">
              <a:buClr>
                <a:schemeClr val="folHlink"/>
              </a:buClr>
              <a:buNone/>
            </a:pPr>
            <a:r>
              <a:rPr lang="pt-BR" sz="3500" b="1" dirty="0" smtClean="0">
                <a:solidFill>
                  <a:srgbClr val="007DC6"/>
                </a:solidFill>
                <a:latin typeface="Museo 700"/>
                <a:cs typeface="Times New Roman" panose="02020603050405020304" pitchFamily="18" charset="0"/>
              </a:rPr>
              <a:t>WWW.3ES.ENG.BR/</a:t>
            </a:r>
            <a:r>
              <a:rPr lang="pt-BR" sz="3500" b="1" dirty="0" smtClean="0">
                <a:solidFill>
                  <a:srgbClr val="7030A0"/>
                </a:solidFill>
                <a:latin typeface="Museo 700"/>
                <a:cs typeface="Times New Roman" panose="02020603050405020304" pitchFamily="18" charset="0"/>
              </a:rPr>
              <a:t>TCC</a:t>
            </a:r>
          </a:p>
          <a:p>
            <a:pPr marL="88900" indent="0" algn="just" eaLnBrk="1" hangingPunct="1">
              <a:buClr>
                <a:schemeClr val="folHlink"/>
              </a:buClr>
              <a:buNone/>
            </a:pPr>
            <a:endParaRPr lang="pt-BR" dirty="0" smtClean="0">
              <a:solidFill>
                <a:srgbClr val="00FE18"/>
              </a:solidFill>
              <a:latin typeface="Museo 70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4223" y="959091"/>
            <a:ext cx="1008112" cy="432048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2AC4E0"/>
                </a:solidFill>
                <a:cs typeface="Times New Roman" pitchFamily="18" charset="0"/>
              </a:rPr>
              <a:t>SITE:</a:t>
            </a:r>
            <a:endParaRPr lang="pt-BR" sz="2400" dirty="0" smtClean="0">
              <a:solidFill>
                <a:srgbClr val="2AC4E0"/>
              </a:solidFill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76060"/>
            <a:ext cx="84391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000108"/>
            <a:ext cx="8569325" cy="5668980"/>
          </a:xfrm>
        </p:spPr>
        <p:txBody>
          <a:bodyPr/>
          <a:lstStyle/>
          <a:p>
            <a:pPr marL="0" lvl="0" indent="0">
              <a:buNone/>
            </a:pPr>
            <a:endParaRPr lang="pt-BR" dirty="0" smtClean="0"/>
          </a:p>
          <a:p>
            <a:pPr marL="806450" lvl="1"/>
            <a:r>
              <a:rPr lang="pt-BR" dirty="0" smtClean="0"/>
              <a:t>Lajes:</a:t>
            </a:r>
          </a:p>
          <a:p>
            <a:pPr marL="368300" lvl="1" indent="0">
              <a:buNone/>
            </a:pPr>
            <a:r>
              <a:rPr lang="pt-BR" dirty="0" smtClean="0"/>
              <a:t> </a:t>
            </a:r>
          </a:p>
          <a:p>
            <a:pPr marL="368300" lvl="1" indent="0">
              <a:buNone/>
            </a:pPr>
            <a:r>
              <a:rPr lang="pt-BR" dirty="0">
                <a:solidFill>
                  <a:srgbClr val="007DC6"/>
                </a:solidFill>
              </a:rPr>
              <a:t> </a:t>
            </a:r>
            <a:r>
              <a:rPr lang="pt-BR" dirty="0" smtClean="0">
                <a:solidFill>
                  <a:srgbClr val="007DC6"/>
                </a:solidFill>
              </a:rPr>
              <a:t> </a:t>
            </a:r>
            <a:endParaRPr lang="pt-BR" dirty="0"/>
          </a:p>
          <a:p>
            <a:pPr marL="825500" lvl="2" indent="0">
              <a:buNone/>
            </a:pPr>
            <a:endParaRPr lang="pt-BR" dirty="0" smtClean="0"/>
          </a:p>
          <a:p>
            <a:pPr marL="806450" lvl="1"/>
            <a:endParaRPr lang="pt-BR" dirty="0" smtClean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2856"/>
            <a:ext cx="7272808" cy="41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850" y="1000108"/>
            <a:ext cx="8569325" cy="5668980"/>
          </a:xfrm>
        </p:spPr>
        <p:txBody>
          <a:bodyPr/>
          <a:lstStyle/>
          <a:p>
            <a:pPr marL="0" lvl="0" indent="0">
              <a:buNone/>
            </a:pPr>
            <a:endParaRPr lang="pt-BR" dirty="0" smtClean="0"/>
          </a:p>
          <a:p>
            <a:pPr marL="806450" lvl="1"/>
            <a:r>
              <a:rPr lang="pt-BR" dirty="0" smtClean="0"/>
              <a:t>Pilares</a:t>
            </a:r>
          </a:p>
          <a:p>
            <a:pPr marL="368300" lvl="1" indent="0">
              <a:buNone/>
            </a:pPr>
            <a:r>
              <a:rPr lang="pt-BR" dirty="0" smtClean="0"/>
              <a:t>Para  o pré</a:t>
            </a:r>
            <a:r>
              <a:rPr lang="pt-BR" dirty="0"/>
              <a:t>-</a:t>
            </a:r>
            <a:r>
              <a:rPr lang="pt-BR" dirty="0" smtClean="0"/>
              <a:t>dimensionamento dos pilares utiliza-se as seguintes equações.</a:t>
            </a:r>
          </a:p>
          <a:p>
            <a:pPr marL="368300" lvl="1" indent="0">
              <a:buNone/>
            </a:pPr>
            <a:endParaRPr lang="pt-BR" dirty="0"/>
          </a:p>
          <a:p>
            <a:pPr marL="368300" lvl="1" indent="0">
              <a:buNone/>
            </a:pPr>
            <a:r>
              <a:rPr lang="pt-BR" dirty="0" smtClean="0"/>
              <a:t>Ac = 1,0 F p/  pilares sem flexão</a:t>
            </a:r>
          </a:p>
          <a:p>
            <a:pPr marL="368300" lvl="1" indent="0">
              <a:buNone/>
            </a:pPr>
            <a:r>
              <a:rPr lang="pt-BR" dirty="0" smtClean="0"/>
              <a:t>Ac = 1,25 F p/ pilares com flexão</a:t>
            </a:r>
          </a:p>
          <a:p>
            <a:pPr marL="368300" lvl="1" indent="0">
              <a:buNone/>
            </a:pPr>
            <a:r>
              <a:rPr lang="pt-BR" dirty="0" smtClean="0"/>
              <a:t> </a:t>
            </a:r>
          </a:p>
          <a:p>
            <a:pPr marL="368300" lvl="1" indent="0">
              <a:buNone/>
            </a:pPr>
            <a:r>
              <a:rPr lang="pt-BR" dirty="0">
                <a:solidFill>
                  <a:srgbClr val="007DC6"/>
                </a:solidFill>
              </a:rPr>
              <a:t> </a:t>
            </a:r>
            <a:r>
              <a:rPr lang="pt-BR" dirty="0" smtClean="0">
                <a:solidFill>
                  <a:srgbClr val="007DC6"/>
                </a:solidFill>
              </a:rPr>
              <a:t> </a:t>
            </a:r>
            <a:endParaRPr lang="pt-BR" dirty="0"/>
          </a:p>
          <a:p>
            <a:pPr marL="825500" lvl="2" indent="0">
              <a:buNone/>
            </a:pPr>
            <a:endParaRPr lang="pt-BR" dirty="0" smtClean="0"/>
          </a:p>
          <a:p>
            <a:pPr marL="806450" lvl="1"/>
            <a:endParaRPr lang="pt-BR" dirty="0" smtClean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596881"/>
          </a:xfrm>
        </p:spPr>
        <p:txBody>
          <a:bodyPr/>
          <a:lstStyle/>
          <a:p>
            <a:pPr marL="454025" lvl="0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6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42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36" y="1092918"/>
            <a:ext cx="6124575" cy="5514975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2766294" y="3081238"/>
            <a:ext cx="4718368" cy="2147962"/>
            <a:chOff x="2766294" y="3081238"/>
            <a:chExt cx="4718368" cy="2147962"/>
          </a:xfrm>
        </p:grpSpPr>
        <p:sp>
          <p:nvSpPr>
            <p:cNvPr id="20" name="Retângulo 19"/>
            <p:cNvSpPr/>
            <p:nvPr/>
          </p:nvSpPr>
          <p:spPr>
            <a:xfrm>
              <a:off x="4652489" y="3081238"/>
              <a:ext cx="976893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766294" y="4149080"/>
              <a:ext cx="705883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6778779" y="4149080"/>
              <a:ext cx="705883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2771800" y="1547438"/>
            <a:ext cx="4680520" cy="4192231"/>
            <a:chOff x="2771800" y="1547438"/>
            <a:chExt cx="4680520" cy="4192231"/>
          </a:xfrm>
        </p:grpSpPr>
        <p:sp>
          <p:nvSpPr>
            <p:cNvPr id="7" name="Retângulo 6"/>
            <p:cNvSpPr/>
            <p:nvPr/>
          </p:nvSpPr>
          <p:spPr>
            <a:xfrm>
              <a:off x="4716016" y="1556792"/>
              <a:ext cx="432048" cy="5040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771800" y="2564904"/>
              <a:ext cx="1008112" cy="5040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444208" y="2564904"/>
              <a:ext cx="1008112" cy="5040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491880" y="3068960"/>
              <a:ext cx="1140907" cy="108012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5629382" y="3068960"/>
              <a:ext cx="1140907" cy="108012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577611" y="4173635"/>
              <a:ext cx="1051772" cy="108012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142586" y="1547438"/>
              <a:ext cx="432048" cy="5040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480665" y="5216646"/>
              <a:ext cx="659287" cy="51661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111001" y="5223059"/>
              <a:ext cx="659287" cy="51661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772822" y="2054488"/>
            <a:ext cx="4705459" cy="3685181"/>
            <a:chOff x="2772822" y="2054488"/>
            <a:chExt cx="4705459" cy="3685181"/>
          </a:xfrm>
        </p:grpSpPr>
        <p:sp>
          <p:nvSpPr>
            <p:cNvPr id="4" name="Forma livre 3"/>
            <p:cNvSpPr/>
            <p:nvPr/>
          </p:nvSpPr>
          <p:spPr>
            <a:xfrm>
              <a:off x="3781958" y="2070202"/>
              <a:ext cx="1360628" cy="1009497"/>
            </a:xfrm>
            <a:custGeom>
              <a:avLst/>
              <a:gdLst>
                <a:gd name="connsiteX0" fmla="*/ 914400 w 1360628"/>
                <a:gd name="connsiteY0" fmla="*/ 0 h 1009497"/>
                <a:gd name="connsiteX1" fmla="*/ 921716 w 1360628"/>
                <a:gd name="connsiteY1" fmla="*/ 490118 h 1009497"/>
                <a:gd name="connsiteX2" fmla="*/ 0 w 1360628"/>
                <a:gd name="connsiteY2" fmla="*/ 504748 h 1009497"/>
                <a:gd name="connsiteX3" fmla="*/ 14631 w 1360628"/>
                <a:gd name="connsiteY3" fmla="*/ 1009497 h 1009497"/>
                <a:gd name="connsiteX4" fmla="*/ 1338682 w 1360628"/>
                <a:gd name="connsiteY4" fmla="*/ 1009497 h 1009497"/>
                <a:gd name="connsiteX5" fmla="*/ 1360628 w 1360628"/>
                <a:gd name="connsiteY5" fmla="*/ 14630 h 1009497"/>
                <a:gd name="connsiteX6" fmla="*/ 914400 w 1360628"/>
                <a:gd name="connsiteY6" fmla="*/ 0 h 100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0628" h="1009497">
                  <a:moveTo>
                    <a:pt x="914400" y="0"/>
                  </a:moveTo>
                  <a:lnTo>
                    <a:pt x="921716" y="490118"/>
                  </a:lnTo>
                  <a:lnTo>
                    <a:pt x="0" y="504748"/>
                  </a:lnTo>
                  <a:lnTo>
                    <a:pt x="14631" y="1009497"/>
                  </a:lnTo>
                  <a:lnTo>
                    <a:pt x="1338682" y="1009497"/>
                  </a:lnTo>
                  <a:lnTo>
                    <a:pt x="1360628" y="1463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953735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 flipH="1">
              <a:off x="5100728" y="2054488"/>
              <a:ext cx="1360628" cy="1009497"/>
            </a:xfrm>
            <a:custGeom>
              <a:avLst/>
              <a:gdLst>
                <a:gd name="connsiteX0" fmla="*/ 914400 w 1360628"/>
                <a:gd name="connsiteY0" fmla="*/ 0 h 1009497"/>
                <a:gd name="connsiteX1" fmla="*/ 921716 w 1360628"/>
                <a:gd name="connsiteY1" fmla="*/ 490118 h 1009497"/>
                <a:gd name="connsiteX2" fmla="*/ 0 w 1360628"/>
                <a:gd name="connsiteY2" fmla="*/ 504748 h 1009497"/>
                <a:gd name="connsiteX3" fmla="*/ 14631 w 1360628"/>
                <a:gd name="connsiteY3" fmla="*/ 1009497 h 1009497"/>
                <a:gd name="connsiteX4" fmla="*/ 1338682 w 1360628"/>
                <a:gd name="connsiteY4" fmla="*/ 1009497 h 1009497"/>
                <a:gd name="connsiteX5" fmla="*/ 1360628 w 1360628"/>
                <a:gd name="connsiteY5" fmla="*/ 14630 h 1009497"/>
                <a:gd name="connsiteX6" fmla="*/ 914400 w 1360628"/>
                <a:gd name="connsiteY6" fmla="*/ 0 h 100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0628" h="1009497">
                  <a:moveTo>
                    <a:pt x="914400" y="0"/>
                  </a:moveTo>
                  <a:lnTo>
                    <a:pt x="921716" y="490118"/>
                  </a:lnTo>
                  <a:lnTo>
                    <a:pt x="0" y="504748"/>
                  </a:lnTo>
                  <a:lnTo>
                    <a:pt x="14631" y="1009497"/>
                  </a:lnTo>
                  <a:lnTo>
                    <a:pt x="1338682" y="1009497"/>
                  </a:lnTo>
                  <a:lnTo>
                    <a:pt x="1360628" y="1463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953735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772822" y="3081242"/>
              <a:ext cx="699355" cy="106783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6770289" y="3081242"/>
              <a:ext cx="699355" cy="106783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3491879" y="4148808"/>
              <a:ext cx="1077242" cy="106783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5637871" y="4155221"/>
              <a:ext cx="1132417" cy="106783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2772822" y="5235797"/>
              <a:ext cx="699352" cy="50387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6778929" y="5218750"/>
              <a:ext cx="699352" cy="50387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897563" y="306341"/>
            <a:ext cx="5764697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de influência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43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57" y="2204864"/>
            <a:ext cx="5688632" cy="341317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6907" y="764704"/>
            <a:ext cx="8138933" cy="111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Cargas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Admitidas no processo de 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pré-dimensionamento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44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908720"/>
            <a:ext cx="8138933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Estimativas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dos carregamentos dos pavimentos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1" y="2204864"/>
            <a:ext cx="8077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45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6907" y="830566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A ser entregue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6089" y="2204864"/>
            <a:ext cx="835292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 aluno deverá anexar </a:t>
            </a:r>
            <a:r>
              <a:rPr lang="pt-BR" sz="2800" dirty="0" smtClean="0"/>
              <a:t>ao Report3 </a:t>
            </a:r>
            <a:r>
              <a:rPr lang="pt-BR" sz="2800" dirty="0"/>
              <a:t>as imagens das formas de cada um dos pavimentos e um corte esquemático da estrutura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 smtClean="0"/>
              <a:t>Além disto para cada pavimento deverá ser entregue um arquivo </a:t>
            </a:r>
            <a:r>
              <a:rPr lang="pt-BR" sz="2800" dirty="0" err="1" smtClean="0"/>
              <a:t>dxf</a:t>
            </a:r>
            <a:r>
              <a:rPr lang="pt-BR" sz="2800" dirty="0" smtClean="0"/>
              <a:t>.</a:t>
            </a:r>
            <a:endParaRPr lang="pt-BR" sz="2800" dirty="0"/>
          </a:p>
          <a:p>
            <a:pPr algn="ctr">
              <a:spcAft>
                <a:spcPts val="0"/>
              </a:spcAft>
            </a:pPr>
            <a:endParaRPr lang="pt-BR" sz="2500" dirty="0">
              <a:solidFill>
                <a:srgbClr val="007DC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46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87737" y="439903"/>
            <a:ext cx="4012218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Corte Esquemático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H="1" flipV="1">
            <a:off x="3408589" y="1783762"/>
            <a:ext cx="5749" cy="4433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5401714" y="1795771"/>
            <a:ext cx="2" cy="44211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385491" y="6216882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385491" y="5064754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385491" y="4056642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385490" y="2955806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673522" y="5733057"/>
            <a:ext cx="1728192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Fundação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3410709" y="4596702"/>
            <a:ext cx="2016225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391241" y="3581733"/>
            <a:ext cx="2171026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3345012" y="2529730"/>
            <a:ext cx="2233144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 </a:t>
            </a:r>
            <a:r>
              <a:rPr lang="pt-BR" sz="2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3391241" y="1789766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3563888" y="1297026"/>
            <a:ext cx="1728192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3097459" y="5064754"/>
            <a:ext cx="0" cy="11363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 txBox="1">
            <a:spLocks noChangeArrowheads="1"/>
          </p:cNvSpPr>
          <p:nvPr/>
        </p:nvSpPr>
        <p:spPr>
          <a:xfrm rot="16200000">
            <a:off x="2431385" y="5318834"/>
            <a:ext cx="848323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</a:t>
            </a:r>
            <a:endParaRPr lang="pt-BR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>
            <a:off x="3097459" y="3984811"/>
            <a:ext cx="0" cy="11363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 txBox="1">
            <a:spLocks noChangeArrowheads="1"/>
          </p:cNvSpPr>
          <p:nvPr/>
        </p:nvSpPr>
        <p:spPr>
          <a:xfrm rot="16200000">
            <a:off x="2431385" y="4238891"/>
            <a:ext cx="848323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2.80</a:t>
            </a:r>
            <a:endParaRPr lang="pt-BR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de seta reta 41"/>
          <p:cNvCxnSpPr/>
          <p:nvPr/>
        </p:nvCxnSpPr>
        <p:spPr>
          <a:xfrm>
            <a:off x="3097459" y="2904868"/>
            <a:ext cx="0" cy="11363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>
          <a:xfrm rot="16200000">
            <a:off x="2431385" y="3158948"/>
            <a:ext cx="848323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2.80</a:t>
            </a:r>
            <a:endParaRPr lang="pt-BR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>
            <a:off x="3097458" y="1789766"/>
            <a:ext cx="0" cy="11363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"/>
          <p:cNvSpPr txBox="1">
            <a:spLocks noChangeArrowheads="1"/>
          </p:cNvSpPr>
          <p:nvPr/>
        </p:nvSpPr>
        <p:spPr>
          <a:xfrm rot="16200000">
            <a:off x="2431384" y="2043846"/>
            <a:ext cx="848323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2.80</a:t>
            </a:r>
            <a:endParaRPr lang="pt-BR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47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Forma Preliminar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69819" y="6204710"/>
            <a:ext cx="3189077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- Fundação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777726"/>
            <a:ext cx="6120680" cy="550782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356115" y="1196752"/>
            <a:ext cx="612943" cy="25853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39752" y="2060848"/>
            <a:ext cx="612943" cy="25853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48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Forma Preliminar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03848" y="6137413"/>
            <a:ext cx="3189077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- Primeiro </a:t>
            </a:r>
            <a:r>
              <a:rPr lang="pt-BR" sz="2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777117"/>
            <a:ext cx="5935084" cy="53392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483768" y="2060848"/>
            <a:ext cx="612943" cy="2160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7864" y="2564904"/>
            <a:ext cx="612943" cy="2160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918011" y="2606185"/>
            <a:ext cx="3760749" cy="1878516"/>
            <a:chOff x="3059832" y="2716870"/>
            <a:chExt cx="3760749" cy="1878516"/>
          </a:xfrm>
        </p:grpSpPr>
        <p:sp>
          <p:nvSpPr>
            <p:cNvPr id="11" name="Retângulo 10"/>
            <p:cNvSpPr/>
            <p:nvPr/>
          </p:nvSpPr>
          <p:spPr>
            <a:xfrm>
              <a:off x="4894717" y="2716870"/>
              <a:ext cx="143150" cy="576064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851920" y="3068960"/>
              <a:ext cx="72008" cy="222188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059832" y="3068960"/>
              <a:ext cx="792088" cy="72008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985871" y="3070994"/>
              <a:ext cx="72008" cy="222188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028493" y="3065401"/>
              <a:ext cx="792088" cy="72008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472520" y="4149080"/>
              <a:ext cx="91368" cy="446306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358521" y="4149080"/>
              <a:ext cx="91368" cy="446306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028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49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Forma Preliminar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03848" y="6137413"/>
            <a:ext cx="3189077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- Segundo </a:t>
            </a:r>
            <a:r>
              <a:rPr lang="pt-BR" sz="2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57" y="787868"/>
            <a:ext cx="6145858" cy="548870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90905" y="2132856"/>
            <a:ext cx="612943" cy="2160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1880" y="2636912"/>
            <a:ext cx="612943" cy="2160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55875" y="643371"/>
            <a:ext cx="7872577" cy="91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1632544" y="815075"/>
            <a:ext cx="6944916" cy="576064"/>
          </a:xfrm>
        </p:spPr>
        <p:txBody>
          <a:bodyPr/>
          <a:lstStyle/>
          <a:p>
            <a:pPr marL="0" indent="0" algn="just" eaLnBrk="1" hangingPunct="1">
              <a:buClr>
                <a:schemeClr val="folHlink"/>
              </a:buClr>
              <a:buNone/>
            </a:pPr>
            <a:r>
              <a:rPr lang="pt-BR" sz="3500" b="1" dirty="0" smtClean="0">
                <a:solidFill>
                  <a:srgbClr val="007DC6"/>
                </a:solidFill>
                <a:latin typeface="Museo 700"/>
                <a:cs typeface="Times New Roman" panose="02020603050405020304" pitchFamily="18" charset="0"/>
              </a:rPr>
              <a:t>WWW.3ES.ENG.BR/</a:t>
            </a:r>
            <a:r>
              <a:rPr lang="pt-BR" sz="3500" b="1" dirty="0" smtClean="0">
                <a:solidFill>
                  <a:srgbClr val="7030A0"/>
                </a:solidFill>
                <a:latin typeface="Museo 700"/>
                <a:cs typeface="Times New Roman" panose="02020603050405020304" pitchFamily="18" charset="0"/>
              </a:rPr>
              <a:t>TCC</a:t>
            </a:r>
          </a:p>
          <a:p>
            <a:pPr marL="88900" indent="0" algn="just" eaLnBrk="1" hangingPunct="1">
              <a:buClr>
                <a:schemeClr val="folHlink"/>
              </a:buClr>
              <a:buNone/>
            </a:pPr>
            <a:endParaRPr lang="pt-BR" dirty="0" smtClean="0">
              <a:solidFill>
                <a:srgbClr val="00FE18"/>
              </a:solidFill>
              <a:latin typeface="Museo 70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A8CCA-5BB2-4016-BCAF-629CCA0FDB6B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4223" y="959091"/>
            <a:ext cx="1008112" cy="432048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2AC4E0"/>
                </a:solidFill>
                <a:cs typeface="Times New Roman" pitchFamily="18" charset="0"/>
              </a:rPr>
              <a:t>SITE:</a:t>
            </a:r>
            <a:endParaRPr lang="pt-BR" sz="2400" dirty="0" smtClean="0">
              <a:solidFill>
                <a:srgbClr val="2AC4E0"/>
              </a:solidFill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72" y="1635225"/>
            <a:ext cx="5958235" cy="51255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31" y="2636912"/>
            <a:ext cx="15621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50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Forma Preliminar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03848" y="6137413"/>
            <a:ext cx="3189077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- Terceiro </a:t>
            </a:r>
            <a:r>
              <a:rPr lang="pt-BR" sz="2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74" y="712330"/>
            <a:ext cx="6002988" cy="542508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339752" y="2060848"/>
            <a:ext cx="612943" cy="2160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75856" y="2564904"/>
            <a:ext cx="612943" cy="2160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51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Forma Preliminar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03848" y="6137413"/>
            <a:ext cx="3189077" cy="48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- Cobertura</a:t>
            </a:r>
            <a:endParaRPr lang="pt-B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796252"/>
            <a:ext cx="5904656" cy="540587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411760" y="2060848"/>
            <a:ext cx="612943" cy="2160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19872" y="2564904"/>
            <a:ext cx="612943" cy="2880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52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Corte Esquemático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837544"/>
            <a:ext cx="4140263" cy="592559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555776" y="5661248"/>
            <a:ext cx="936104" cy="36004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99792" y="4739380"/>
            <a:ext cx="936104" cy="36004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699792" y="3800340"/>
            <a:ext cx="936104" cy="36004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99792" y="2922770"/>
            <a:ext cx="936104" cy="36004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99792" y="2045200"/>
            <a:ext cx="936104" cy="36004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53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Arquivo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dxf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796252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Para </a:t>
            </a:r>
            <a:r>
              <a:rPr lang="pt-BR" sz="2500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cada pavimento da </a:t>
            </a:r>
            <a:r>
              <a:rPr lang="pt-BR" sz="2500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edificação deverá ser criado arquivo </a:t>
            </a:r>
            <a:r>
              <a:rPr lang="pt-BR" sz="2500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em extensão </a:t>
            </a:r>
            <a:r>
              <a:rPr lang="pt-BR" sz="2500" dirty="0" err="1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dxf</a:t>
            </a:r>
            <a:r>
              <a:rPr lang="pt-BR" sz="2500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endParaRPr lang="pt-BR" sz="2500" dirty="0">
              <a:solidFill>
                <a:srgbClr val="0C4DA2"/>
              </a:solidFill>
              <a:latin typeface="+mj-lt"/>
            </a:endParaRPr>
          </a:p>
          <a:p>
            <a:r>
              <a:rPr lang="pt-BR" sz="2500" dirty="0">
                <a:solidFill>
                  <a:srgbClr val="0C4DA2"/>
                </a:solidFill>
                <a:latin typeface="+mj-lt"/>
              </a:rPr>
              <a:t>O nome do arquivo </a:t>
            </a:r>
            <a:r>
              <a:rPr lang="pt-BR" sz="2500" dirty="0" err="1">
                <a:solidFill>
                  <a:srgbClr val="0C4DA2"/>
                </a:solidFill>
                <a:latin typeface="+mj-lt"/>
              </a:rPr>
              <a:t>dxf</a:t>
            </a:r>
            <a:r>
              <a:rPr lang="pt-BR" sz="2500" dirty="0">
                <a:solidFill>
                  <a:srgbClr val="0C4DA2"/>
                </a:solidFill>
                <a:latin typeface="+mj-lt"/>
              </a:rPr>
              <a:t> deverá estar de acordo com os apresentados abaixo: </a:t>
            </a:r>
          </a:p>
          <a:p>
            <a:r>
              <a:rPr lang="pt-BR" sz="2500" dirty="0">
                <a:solidFill>
                  <a:srgbClr val="0C4DA2"/>
                </a:solidFill>
                <a:latin typeface="+mj-lt"/>
              </a:rPr>
              <a:t> </a:t>
            </a:r>
          </a:p>
          <a:p>
            <a:r>
              <a:rPr lang="pt-BR" sz="2500" b="1" dirty="0" err="1">
                <a:solidFill>
                  <a:srgbClr val="7030A0"/>
                </a:solidFill>
                <a:latin typeface="+mj-lt"/>
              </a:rPr>
              <a:t>fundacao.dxf</a:t>
            </a:r>
            <a:r>
              <a:rPr lang="pt-BR" sz="2500" b="1" dirty="0">
                <a:solidFill>
                  <a:srgbClr val="7030A0"/>
                </a:solidFill>
                <a:latin typeface="+mj-lt"/>
              </a:rPr>
              <a:t>, </a:t>
            </a:r>
            <a:endParaRPr lang="pt-BR" sz="2500" b="1" dirty="0" smtClean="0">
              <a:solidFill>
                <a:srgbClr val="7030A0"/>
              </a:solidFill>
              <a:latin typeface="+mj-lt"/>
            </a:endParaRPr>
          </a:p>
          <a:p>
            <a:r>
              <a:rPr lang="pt-BR" sz="2500" b="1" dirty="0" err="1" smtClean="0">
                <a:solidFill>
                  <a:srgbClr val="7030A0"/>
                </a:solidFill>
                <a:latin typeface="+mj-lt"/>
              </a:rPr>
              <a:t>primeiro.dxf</a:t>
            </a:r>
            <a:r>
              <a:rPr lang="pt-BR" sz="2500" b="1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r>
              <a:rPr lang="pt-BR" sz="2500" b="1" dirty="0" err="1" smtClean="0">
                <a:solidFill>
                  <a:srgbClr val="7030A0"/>
                </a:solidFill>
                <a:latin typeface="+mj-lt"/>
              </a:rPr>
              <a:t>segundo.dxf</a:t>
            </a:r>
            <a:r>
              <a:rPr lang="pt-BR" sz="2500" b="1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r>
              <a:rPr lang="pt-BR" sz="2500" b="1" dirty="0" err="1" smtClean="0">
                <a:solidFill>
                  <a:srgbClr val="7030A0"/>
                </a:solidFill>
                <a:latin typeface="+mj-lt"/>
              </a:rPr>
              <a:t>terceiro.dxfe</a:t>
            </a:r>
            <a:endParaRPr lang="pt-BR" sz="2500" b="1" dirty="0" smtClean="0">
              <a:solidFill>
                <a:srgbClr val="7030A0"/>
              </a:solidFill>
              <a:latin typeface="+mj-lt"/>
            </a:endParaRPr>
          </a:p>
          <a:p>
            <a:r>
              <a:rPr lang="pt-BR" sz="2500" b="1" dirty="0" err="1" smtClean="0">
                <a:solidFill>
                  <a:srgbClr val="7030A0"/>
                </a:solidFill>
                <a:latin typeface="+mj-lt"/>
              </a:rPr>
              <a:t>cobertura.dxf</a:t>
            </a:r>
            <a:r>
              <a:rPr lang="pt-BR" sz="2500" b="1" dirty="0">
                <a:solidFill>
                  <a:srgbClr val="7030A0"/>
                </a:solidFill>
                <a:latin typeface="+mj-lt"/>
              </a:rPr>
              <a:t>. </a:t>
            </a:r>
            <a:endParaRPr lang="pt-BR" sz="2500" b="1" dirty="0" smtClean="0">
              <a:solidFill>
                <a:srgbClr val="7030A0"/>
              </a:solidFill>
              <a:latin typeface="+mj-lt"/>
            </a:endParaRPr>
          </a:p>
          <a:p>
            <a:endParaRPr lang="pt-BR" sz="2500" dirty="0">
              <a:solidFill>
                <a:srgbClr val="0C4DA2"/>
              </a:solidFill>
              <a:latin typeface="+mj-lt"/>
            </a:endParaRPr>
          </a:p>
          <a:p>
            <a:r>
              <a:rPr lang="pt-BR" sz="2500" dirty="0" smtClean="0">
                <a:solidFill>
                  <a:srgbClr val="0C4DA2"/>
                </a:solidFill>
                <a:latin typeface="+mj-lt"/>
              </a:rPr>
              <a:t>O </a:t>
            </a:r>
            <a:r>
              <a:rPr lang="pt-BR" sz="2500" dirty="0">
                <a:solidFill>
                  <a:srgbClr val="0C4DA2"/>
                </a:solidFill>
                <a:latin typeface="+mj-lt"/>
              </a:rPr>
              <a:t>TQS não suporta nomes muito grandes ou com o uso de acentuação.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412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54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Arquivo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dxf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1124744"/>
            <a:ext cx="784887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O desenho em extensão </a:t>
            </a:r>
            <a:r>
              <a:rPr lang="pt-BR" sz="2500" b="1" dirty="0" err="1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dxf</a:t>
            </a:r>
            <a:r>
              <a:rPr lang="pt-BR" sz="25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 deve seguir as regras estipuladas abaixo:</a:t>
            </a:r>
          </a:p>
          <a:p>
            <a:endParaRPr lang="pt-BR" sz="2500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1.A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forma deverá estar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desenhada em </a:t>
            </a:r>
            <a:r>
              <a:rPr lang="pt-BR" sz="2500" b="1" u="sng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centímetros</a:t>
            </a:r>
          </a:p>
          <a:p>
            <a:endParaRPr lang="pt-BR" sz="2500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2.Para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que o programa TQS possa alinhar as formas de todos os níveis da edificação, um ponto em comum em todos os pavimentos, por exemplo, um canto de escada, deverá ser movido para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coordenada absoluta (0,0</a:t>
            </a:r>
            <a:r>
              <a:rPr lang="pt-BR" sz="2500" b="1" u="sng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).</a:t>
            </a:r>
          </a:p>
          <a:p>
            <a:endParaRPr lang="pt-BR" sz="2500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3.O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arquivo </a:t>
            </a:r>
            <a:r>
              <a:rPr lang="pt-BR" sz="2500" b="1" dirty="0" err="1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dxf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 não poderá exceder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150kb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504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55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Arquivo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dxf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980728"/>
            <a:ext cx="7848872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O desenho em extensão </a:t>
            </a:r>
            <a:r>
              <a:rPr lang="pt-BR" sz="2500" b="1" dirty="0" err="1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dxf</a:t>
            </a:r>
            <a:r>
              <a:rPr lang="pt-BR" sz="25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 deve seguir as regras estipuladas abaixo:</a:t>
            </a:r>
          </a:p>
          <a:p>
            <a:endParaRPr lang="pt-BR" sz="2500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1.A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forma deverá estar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desenhada em </a:t>
            </a:r>
            <a:r>
              <a:rPr lang="pt-BR" sz="2500" b="1" u="sng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centímetros</a:t>
            </a:r>
          </a:p>
          <a:p>
            <a:endParaRPr lang="pt-BR" sz="2500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2.Para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que o programa TQS possa alinhar as formas de todos os níveis da edificação, um ponto em comum em todos os </a:t>
            </a:r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pavimentos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, por exemplo, um canto de escada, deverá ser movido para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coordenada absoluta (0,0</a:t>
            </a:r>
            <a:r>
              <a:rPr lang="pt-BR" sz="2500" b="1" u="sng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).</a:t>
            </a:r>
          </a:p>
          <a:p>
            <a:endParaRPr lang="pt-BR" sz="2500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3.O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arquivo </a:t>
            </a:r>
            <a:r>
              <a:rPr lang="pt-BR" sz="2500" b="1" dirty="0" err="1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dxf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 não poderá exceder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150kb</a:t>
            </a:r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endParaRPr lang="pt-BR" sz="2500" b="1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>
                <a:solidFill>
                  <a:srgbClr val="0C4DA2"/>
                </a:solidFill>
                <a:ea typeface="Times New Roman" panose="02020603050405020304" pitchFamily="18" charset="0"/>
              </a:rPr>
              <a:t>4</a:t>
            </a:r>
            <a:r>
              <a:rPr lang="pt-BR" sz="25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.O </a:t>
            </a:r>
            <a:r>
              <a:rPr lang="pt-BR" sz="2500" b="1" dirty="0">
                <a:solidFill>
                  <a:srgbClr val="0C4DA2"/>
                </a:solidFill>
                <a:ea typeface="Times New Roman" panose="02020603050405020304" pitchFamily="18" charset="0"/>
              </a:rPr>
              <a:t>arquivo </a:t>
            </a:r>
            <a:r>
              <a:rPr lang="pt-BR" sz="2500" b="1" dirty="0" err="1">
                <a:solidFill>
                  <a:srgbClr val="0C4DA2"/>
                </a:solidFill>
                <a:ea typeface="Times New Roman" panose="02020603050405020304" pitchFamily="18" charset="0"/>
              </a:rPr>
              <a:t>dxf</a:t>
            </a:r>
            <a:r>
              <a:rPr lang="pt-BR" sz="2500" b="1" dirty="0">
                <a:solidFill>
                  <a:srgbClr val="0C4DA2"/>
                </a:solidFill>
                <a:ea typeface="Times New Roman" panose="02020603050405020304" pitchFamily="18" charset="0"/>
              </a:rPr>
              <a:t> não </a:t>
            </a:r>
            <a:r>
              <a:rPr lang="pt-BR" sz="25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precisará estar cotado.  OBS.: evitar o uso de hachuras.</a:t>
            </a:r>
            <a:endParaRPr lang="pt-BR" sz="25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endParaRPr lang="pt-BR" sz="2500" b="1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115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56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Coordenada absoluta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1196752"/>
            <a:ext cx="78488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Para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o </a:t>
            </a:r>
            <a:r>
              <a:rPr lang="pt-BR" sz="2500" b="1" dirty="0" err="1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Autocad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 mover pontos em coordenadas absolutas a seguinte configuração deverá ser efetuada</a:t>
            </a:r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endParaRPr lang="pt-BR" sz="2500" b="1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1.Dentro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da tela do </a:t>
            </a:r>
            <a:r>
              <a:rPr lang="pt-BR" sz="2500" b="1" dirty="0" err="1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Autocad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, clicar com </a:t>
            </a:r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o;</a:t>
            </a:r>
          </a:p>
          <a:p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botão direito do mouse e pressionar concomitantemente a tecla </a:t>
            </a:r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Shift;</a:t>
            </a:r>
          </a:p>
          <a:p>
            <a:endParaRPr lang="pt-BR" sz="2500" b="1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2.No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display que ira abrir, clicar em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OSNAP SETTINGS</a:t>
            </a:r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;</a:t>
            </a:r>
          </a:p>
          <a:p>
            <a:endParaRPr lang="pt-BR" sz="2500" b="1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3.Clicar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na aba,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DYNAMICS INPUT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;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426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57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continuação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1124744"/>
            <a:ext cx="784887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4.Clicar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no botão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SETTINGS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, disponível dentro do quadro </a:t>
            </a:r>
            <a:r>
              <a:rPr lang="pt-BR" sz="2500" b="1" u="sng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ENABLE POINT INPUT</a:t>
            </a:r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;</a:t>
            </a:r>
          </a:p>
          <a:p>
            <a:endParaRPr lang="pt-BR" sz="2500" b="1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5.Selecionar </a:t>
            </a:r>
            <a:r>
              <a:rPr lang="pt-BR" sz="2500" b="1" dirty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as seguintes configurações</a:t>
            </a:r>
            <a:r>
              <a:rPr lang="pt-BR" sz="25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:</a:t>
            </a:r>
          </a:p>
          <a:p>
            <a:endParaRPr lang="pt-BR" sz="2500" b="1" dirty="0">
              <a:solidFill>
                <a:srgbClr val="0C4DA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5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CARTESIAN FORMAT</a:t>
            </a:r>
          </a:p>
          <a:p>
            <a:r>
              <a:rPr lang="pt-BR" sz="25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ABSOLUT COORDINATES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902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58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84482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Disponibilizar no </a:t>
            </a:r>
            <a:r>
              <a:rPr lang="pt-BR" sz="2800" b="1" dirty="0" err="1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Blackboard</a:t>
            </a:r>
            <a:r>
              <a:rPr lang="pt-BR" sz="28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 até  o dia </a:t>
            </a:r>
            <a:r>
              <a:rPr lang="pt-BR" sz="2800" b="1" u="sng" dirty="0" smtClean="0">
                <a:solidFill>
                  <a:srgbClr val="7030A0"/>
                </a:solidFill>
              </a:rPr>
              <a:t>03/06/2017</a:t>
            </a:r>
            <a:r>
              <a:rPr lang="pt-BR" sz="2800" dirty="0" smtClean="0"/>
              <a:t>:</a:t>
            </a:r>
          </a:p>
          <a:p>
            <a:endParaRPr lang="pt-BR" sz="2800" b="1" dirty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8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01 – </a:t>
            </a:r>
            <a:r>
              <a:rPr lang="pt-BR" sz="2800" b="1" dirty="0" err="1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3</a:t>
            </a:r>
          </a:p>
          <a:p>
            <a:r>
              <a:rPr lang="pt-BR" sz="28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02 – Arquivos </a:t>
            </a:r>
            <a:r>
              <a:rPr lang="pt-BR" sz="2800" b="1" dirty="0" err="1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dxf</a:t>
            </a:r>
            <a:r>
              <a:rPr lang="pt-BR" sz="28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com a forma de cada pavimento</a:t>
            </a:r>
          </a:p>
          <a:p>
            <a:endParaRPr lang="pt-BR" sz="2800" b="1" dirty="0" smtClean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Entrega nesta data do </a:t>
            </a:r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3 impresso, contendo, formas de cada pavimento e corte esquemático do edifício.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281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TCC 2- Trabalho de Conclusão de Curso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14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476672"/>
            <a:ext cx="8569325" cy="4536504"/>
          </a:xfrm>
        </p:spPr>
        <p:txBody>
          <a:bodyPr/>
          <a:lstStyle/>
          <a:p>
            <a:pPr marL="0" indent="0">
              <a:buNone/>
            </a:pPr>
            <a:endParaRPr lang="pt-B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u="sng" dirty="0" smtClean="0">
                <a:solidFill>
                  <a:srgbClr val="448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T.C.C</a:t>
            </a:r>
            <a:r>
              <a:rPr lang="pt-BR" b="1" u="sng" dirty="0">
                <a:solidFill>
                  <a:srgbClr val="448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TECNOLÓGICO </a:t>
            </a:r>
            <a:endParaRPr lang="pt-BR" dirty="0">
              <a:solidFill>
                <a:srgbClr val="448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Nesta modalidade o corpo discente desenvolverá um projeto técnico específico onde englobará a área de projeto arquitetônico e estrutural.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Poderão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 realizados em grupos de </a:t>
            </a:r>
            <a:r>
              <a:rPr lang="pt-BR" b="1" dirty="0">
                <a:solidFill>
                  <a:srgbClr val="448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até 4 alunos. </a:t>
            </a:r>
          </a:p>
          <a:p>
            <a:pPr marL="454025" lvl="0"/>
            <a:endParaRPr lang="pt-BR" dirty="0" smtClean="0"/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725144"/>
            <a:ext cx="4249808" cy="1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60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962313"/>
            <a:ext cx="6042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 1 – Lançamento de um sobrado</a:t>
            </a:r>
            <a:endParaRPr lang="pt-BR" sz="2800" b="1" dirty="0">
              <a:solidFill>
                <a:srgbClr val="0C4DA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65" y="1556792"/>
            <a:ext cx="25922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7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61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962313"/>
            <a:ext cx="6042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 1 – Lançamento de um sobrado</a:t>
            </a:r>
            <a:endParaRPr lang="pt-BR" sz="2800" b="1" dirty="0">
              <a:solidFill>
                <a:srgbClr val="0C4DA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484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62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188640"/>
            <a:ext cx="8138933" cy="607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6"/>
                </a:solidFill>
                <a:latin typeface="Museo Sans 7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BlackBoard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962313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Etapa 1</a:t>
            </a:r>
            <a:endParaRPr lang="pt-BR" sz="2800" b="1" dirty="0">
              <a:solidFill>
                <a:srgbClr val="0C4DA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674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45" y="3171875"/>
            <a:ext cx="66304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63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73104" y="439093"/>
            <a:ext cx="4014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C4DA2"/>
                </a:solidFill>
                <a:latin typeface="+mj-lt"/>
                <a:ea typeface="Times New Roman" panose="02020603050405020304" pitchFamily="18" charset="0"/>
              </a:rPr>
              <a:t>Demais Etapas</a:t>
            </a:r>
            <a:endParaRPr lang="pt-BR" sz="2800" b="1" dirty="0">
              <a:solidFill>
                <a:srgbClr val="0C4DA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9" y="1745029"/>
            <a:ext cx="3348959" cy="34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77" y="2518415"/>
            <a:ext cx="2924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1" y="2148536"/>
            <a:ext cx="292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89" y="2924697"/>
            <a:ext cx="5743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89" y="3581395"/>
            <a:ext cx="4524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77" y="4067355"/>
            <a:ext cx="4059467" cy="6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9" y="1124744"/>
            <a:ext cx="5970065" cy="4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3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64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7748" y="33265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Deverá conter no </a:t>
            </a:r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1 </a:t>
            </a:r>
            <a:r>
              <a:rPr lang="pt-BR" sz="2800" b="1" dirty="0" err="1">
                <a:solidFill>
                  <a:srgbClr val="0C4DA2"/>
                </a:solidFill>
                <a:ea typeface="Times New Roman" panose="02020603050405020304" pitchFamily="18" charset="0"/>
              </a:rPr>
              <a:t>p</a:t>
            </a:r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rint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das seguintes telas:</a:t>
            </a: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Pavimento Fundação</a:t>
            </a:r>
          </a:p>
          <a:p>
            <a:pPr marL="457200" indent="-457200">
              <a:buFontTx/>
              <a:buChar char="-"/>
            </a:pP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Pavimento Superior</a:t>
            </a:r>
          </a:p>
          <a:p>
            <a:pPr marL="457200" indent="-457200">
              <a:buFontTx/>
              <a:buChar char="-"/>
            </a:pP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Pavimento Cobertura</a:t>
            </a:r>
          </a:p>
          <a:p>
            <a:pPr marL="457200" indent="-457200">
              <a:buFontTx/>
              <a:buChar char="-"/>
            </a:pP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HTML contendo o processamento Global </a:t>
            </a:r>
          </a:p>
          <a:p>
            <a:pPr marL="457200" indent="-457200">
              <a:buFontTx/>
              <a:buChar char="-"/>
            </a:pPr>
            <a:endParaRPr lang="pt-BR" sz="2800" b="1" dirty="0">
              <a:solidFill>
                <a:srgbClr val="0C4DA2"/>
              </a:solidFill>
            </a:endParaRPr>
          </a:p>
          <a:p>
            <a:r>
              <a:rPr lang="pt-BR" sz="2800" b="1" dirty="0" smtClean="0">
                <a:solidFill>
                  <a:srgbClr val="0C4DA2"/>
                </a:solidFill>
              </a:rPr>
              <a:t>Entregar o trabalho impresso.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500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65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7748" y="33265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1 – Lançamento Sobrado</a:t>
            </a: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2 – Lançamento dos pilares do prédio</a:t>
            </a: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r>
              <a:rPr lang="pt-BR" sz="2800" b="1" dirty="0" err="1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>
                <a:solidFill>
                  <a:srgbClr val="0C4DA2"/>
                </a:solidFill>
                <a:ea typeface="Times New Roman" panose="02020603050405020304" pitchFamily="18" charset="0"/>
              </a:rPr>
              <a:t> 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3 </a:t>
            </a:r>
            <a:r>
              <a:rPr lang="pt-BR" sz="2800" b="1" dirty="0">
                <a:solidFill>
                  <a:srgbClr val="0C4DA2"/>
                </a:solidFill>
                <a:ea typeface="Times New Roman" panose="02020603050405020304" pitchFamily="18" charset="0"/>
              </a:rPr>
              <a:t>– Lançamento 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das vigas do prédio</a:t>
            </a: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4 - </a:t>
            </a:r>
            <a:r>
              <a:rPr lang="pt-BR" sz="2800" b="1" dirty="0">
                <a:solidFill>
                  <a:srgbClr val="0C4DA2"/>
                </a:solidFill>
              </a:rPr>
              <a:t>Lançamento das lajes e carregamentos </a:t>
            </a:r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endParaRPr lang="pt-BR" sz="2800" b="1" dirty="0" smtClean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r>
              <a:rPr lang="pt-BR" sz="2800" b="1" dirty="0" err="1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>
                <a:solidFill>
                  <a:srgbClr val="0C4DA2"/>
                </a:solidFill>
                <a:ea typeface="Times New Roman" panose="02020603050405020304" pitchFamily="18" charset="0"/>
              </a:rPr>
              <a:t> 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5 - </a:t>
            </a:r>
            <a:r>
              <a:rPr lang="pt-BR" sz="2800" b="1" dirty="0">
                <a:solidFill>
                  <a:srgbClr val="0C4DA2"/>
                </a:solidFill>
              </a:rPr>
              <a:t>Lançamento das fundações </a:t>
            </a:r>
          </a:p>
          <a:p>
            <a:endParaRPr lang="pt-BR" sz="2800" b="1" dirty="0" smtClean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>
                <a:solidFill>
                  <a:srgbClr val="F6F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C257A3-3310-49E3-8613-4E5DF18557E0}" type="slidenum">
              <a:rPr 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66</a:t>
            </a:fld>
            <a:endParaRPr 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7748" y="33265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6 – </a:t>
            </a:r>
            <a:r>
              <a:rPr lang="pt-BR" sz="2800" b="1" dirty="0">
                <a:solidFill>
                  <a:srgbClr val="0C4DA2"/>
                </a:solidFill>
              </a:rPr>
              <a:t>Verificação da consistência </a:t>
            </a:r>
            <a:endParaRPr lang="pt-BR" sz="2800" dirty="0">
              <a:solidFill>
                <a:srgbClr val="0C4DA2"/>
              </a:solidFill>
            </a:endParaRPr>
          </a:p>
          <a:p>
            <a:r>
              <a:rPr lang="pt-BR" sz="2800" b="1" dirty="0">
                <a:solidFill>
                  <a:srgbClr val="0C4DA2"/>
                </a:solidFill>
              </a:rPr>
              <a:t>do modelo estrutural </a:t>
            </a:r>
            <a:endParaRPr lang="pt-BR" sz="2800" b="1" dirty="0" smtClean="0">
              <a:solidFill>
                <a:srgbClr val="0C4DA2"/>
              </a:solidFill>
            </a:endParaRP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r>
              <a:rPr lang="pt-BR" sz="2800" b="1" dirty="0" err="1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>
                <a:solidFill>
                  <a:srgbClr val="0C4DA2"/>
                </a:solidFill>
                <a:ea typeface="Times New Roman" panose="02020603050405020304" pitchFamily="18" charset="0"/>
              </a:rPr>
              <a:t> 7 - Geração de desenhos </a:t>
            </a:r>
          </a:p>
          <a:p>
            <a:r>
              <a:rPr lang="pt-BR" sz="2800" b="1" dirty="0">
                <a:solidFill>
                  <a:srgbClr val="0C4DA2"/>
                </a:solidFill>
                <a:ea typeface="Times New Roman" panose="02020603050405020304" pitchFamily="18" charset="0"/>
              </a:rPr>
              <a:t>e exportação para o </a:t>
            </a:r>
            <a:r>
              <a:rPr lang="pt-BR" sz="2800" b="1" dirty="0" err="1">
                <a:solidFill>
                  <a:srgbClr val="0C4DA2"/>
                </a:solidFill>
                <a:ea typeface="Times New Roman" panose="02020603050405020304" pitchFamily="18" charset="0"/>
              </a:rPr>
              <a:t>Autocad</a:t>
            </a:r>
            <a:r>
              <a:rPr lang="pt-BR" sz="2800" b="1" dirty="0">
                <a:solidFill>
                  <a:srgbClr val="0C4DA2"/>
                </a:solidFill>
                <a:ea typeface="Times New Roman" panose="02020603050405020304" pitchFamily="18" charset="0"/>
              </a:rPr>
              <a:t> </a:t>
            </a:r>
            <a:endParaRPr lang="pt-BR" sz="2800" b="1" dirty="0" smtClean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r>
              <a:rPr lang="pt-BR" sz="2800" b="1" dirty="0" err="1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>
                <a:solidFill>
                  <a:srgbClr val="0C4DA2"/>
                </a:solidFill>
                <a:ea typeface="Times New Roman" panose="02020603050405020304" pitchFamily="18" charset="0"/>
              </a:rPr>
              <a:t> 8 - Memorial de Cálculo </a:t>
            </a:r>
            <a:endParaRPr lang="pt-BR" sz="2800" b="1" dirty="0" smtClean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9 – </a:t>
            </a:r>
            <a:r>
              <a:rPr lang="pt-BR" sz="2800" b="1" dirty="0" err="1" smtClean="0">
                <a:solidFill>
                  <a:srgbClr val="0C4DA2"/>
                </a:solidFill>
                <a:ea typeface="Times New Roman" panose="02020603050405020304" pitchFamily="18" charset="0"/>
              </a:rPr>
              <a:t>Report</a:t>
            </a:r>
            <a:r>
              <a:rPr lang="pt-BR" sz="2800" b="1" dirty="0" smtClean="0">
                <a:solidFill>
                  <a:srgbClr val="0C4DA2"/>
                </a:solidFill>
                <a:ea typeface="Times New Roman" panose="02020603050405020304" pitchFamily="18" charset="0"/>
              </a:rPr>
              <a:t> Master</a:t>
            </a:r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endParaRPr lang="pt-BR" sz="2800" b="1" dirty="0" smtClean="0">
              <a:solidFill>
                <a:srgbClr val="0C4DA2"/>
              </a:solidFill>
              <a:ea typeface="Times New Roman" panose="02020603050405020304" pitchFamily="18" charset="0"/>
            </a:endParaRPr>
          </a:p>
          <a:p>
            <a:endParaRPr lang="pt-BR" sz="2800" b="1" dirty="0">
              <a:solidFill>
                <a:srgbClr val="0C4DA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850" y="4086192"/>
            <a:ext cx="6120358" cy="1143008"/>
          </a:xfrm>
        </p:spPr>
        <p:txBody>
          <a:bodyPr/>
          <a:lstStyle/>
          <a:p>
            <a:r>
              <a:rPr lang="pt-BR" sz="3400" dirty="0" smtClean="0"/>
              <a:t>Dúvidas</a:t>
            </a:r>
            <a:endParaRPr lang="pt-BR" sz="3400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5301208"/>
            <a:ext cx="8640762" cy="857256"/>
          </a:xfrm>
        </p:spPr>
        <p:txBody>
          <a:bodyPr>
            <a:noAutofit/>
          </a:bodyPr>
          <a:lstStyle/>
          <a:p>
            <a:r>
              <a:rPr lang="pt-BR" dirty="0" smtClean="0"/>
              <a:t>www.3es.eng.br/tcc ou </a:t>
            </a:r>
            <a:r>
              <a:rPr lang="pt-BR" dirty="0" err="1" smtClean="0"/>
              <a:t>WhatsApp</a:t>
            </a:r>
            <a:r>
              <a:rPr lang="pt-BR" dirty="0" smtClean="0"/>
              <a:t> (15) 99729-9860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6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452437"/>
            <a:ext cx="6981825" cy="59531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717032"/>
            <a:ext cx="1800200" cy="10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685032"/>
            <a:ext cx="3563888" cy="3172968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0"/>
            <a:ext cx="8568952" cy="4077072"/>
          </a:xfrm>
        </p:spPr>
        <p:txBody>
          <a:bodyPr/>
          <a:lstStyle/>
          <a:p>
            <a:pPr marL="0" indent="0">
              <a:buNone/>
            </a:pPr>
            <a:endParaRPr lang="pt-B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4480C8"/>
                </a:solidFill>
              </a:rPr>
              <a:t>    </a:t>
            </a:r>
            <a:r>
              <a:rPr lang="pt-BR" b="1" u="sng" dirty="0" smtClean="0">
                <a:solidFill>
                  <a:srgbClr val="4480C8"/>
                </a:solidFill>
              </a:rPr>
              <a:t>ETAPAS DO TRABALHO  </a:t>
            </a:r>
            <a:endParaRPr lang="pt-BR" dirty="0">
              <a:solidFill>
                <a:srgbClr val="448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/>
              <a:t>ETAPA 1</a:t>
            </a:r>
            <a:r>
              <a:rPr lang="pt-BR" dirty="0"/>
              <a:t> – Elaboração de um projeto arquitetônico de um Edifício Residencial </a:t>
            </a:r>
            <a:r>
              <a:rPr lang="pt-BR" dirty="0" err="1"/>
              <a:t>Multifamiliar</a:t>
            </a:r>
            <a:r>
              <a:rPr lang="pt-BR" dirty="0"/>
              <a:t> ou Edifício Comercial de até </a:t>
            </a:r>
            <a:r>
              <a:rPr lang="pt-BR" b="1" dirty="0">
                <a:solidFill>
                  <a:srgbClr val="4480C8"/>
                </a:solidFill>
              </a:rPr>
              <a:t>500 m² </a:t>
            </a:r>
            <a:r>
              <a:rPr lang="pt-BR" dirty="0"/>
              <a:t>de projeção horizontal </a:t>
            </a:r>
            <a:r>
              <a:rPr lang="pt-BR" b="1" dirty="0">
                <a:solidFill>
                  <a:srgbClr val="4480C8"/>
                </a:solidFill>
              </a:rPr>
              <a:t>com no máximo 4 pavimentos à partir do nível da </a:t>
            </a:r>
            <a:r>
              <a:rPr lang="pt-BR" b="1" dirty="0" smtClean="0">
                <a:solidFill>
                  <a:srgbClr val="4480C8"/>
                </a:solidFill>
              </a:rPr>
              <a:t>rua.</a:t>
            </a:r>
          </a:p>
          <a:p>
            <a:pPr marL="454025" lvl="0"/>
            <a:endParaRPr lang="pt-BR" dirty="0"/>
          </a:p>
          <a:p>
            <a:pPr marL="454025" lvl="0"/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422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03548" y="692696"/>
            <a:ext cx="8568952" cy="2016224"/>
          </a:xfrm>
        </p:spPr>
        <p:txBody>
          <a:bodyPr/>
          <a:lstStyle/>
          <a:p>
            <a:pPr marL="0" indent="0">
              <a:buNone/>
            </a:pPr>
            <a:endParaRPr lang="pt-B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/>
              <a:t>ETAPA </a:t>
            </a:r>
            <a:r>
              <a:rPr lang="pt-BR" b="1" dirty="0"/>
              <a:t>2 </a:t>
            </a:r>
            <a:r>
              <a:rPr lang="pt-BR" dirty="0"/>
              <a:t>– Elaboração do projeto preliminar das estruturas de concreto armado de acordo com a Norma NBR 6118:2014</a:t>
            </a:r>
            <a:r>
              <a:rPr lang="pt-BR" dirty="0" smtClean="0"/>
              <a:t>.</a:t>
            </a:r>
            <a:endParaRPr lang="pt-BR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492896"/>
            <a:ext cx="3384376" cy="36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da Aul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ação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fismos e Objetos Animado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1305</Words>
  <Application>Microsoft Office PowerPoint</Application>
  <PresentationFormat>Apresentação na tela (4:3)</PresentationFormat>
  <Paragraphs>493</Paragraphs>
  <Slides>67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67</vt:i4>
      </vt:variant>
    </vt:vector>
  </HeadingPairs>
  <TitlesOfParts>
    <vt:vector size="78" baseType="lpstr">
      <vt:lpstr>Arial</vt:lpstr>
      <vt:lpstr>Calibri</vt:lpstr>
      <vt:lpstr>Foco</vt:lpstr>
      <vt:lpstr>Museo 700</vt:lpstr>
      <vt:lpstr>Museo 900</vt:lpstr>
      <vt:lpstr>Museo Sans 700</vt:lpstr>
      <vt:lpstr>Times New Roman</vt:lpstr>
      <vt:lpstr>Wingdings</vt:lpstr>
      <vt:lpstr>Apresentação da Aula</vt:lpstr>
      <vt:lpstr>Formatação Padrão</vt:lpstr>
      <vt:lpstr>Grafismos e Objetos Animados</vt:lpstr>
      <vt:lpstr>TCC - Trabalho de Conclusão de Curso</vt:lpstr>
      <vt:lpstr>Prof. Msc. Wilson Tadeu Rosa Filho wilson@3es.eng.br | (15) 99729-9860</vt:lpstr>
      <vt:lpstr>SITE:</vt:lpstr>
      <vt:lpstr>SITE:</vt:lpstr>
      <vt:lpstr>SITE: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TCC - Trabalho de Conclusão de Curso</vt:lpstr>
      <vt:lpstr>INTRODUÇÃO</vt:lpstr>
      <vt:lpstr>INTRODUÇÃO</vt:lpstr>
      <vt:lpstr>INTRODUÇÃO</vt:lpstr>
      <vt:lpstr>INTRODUÇÃO</vt:lpstr>
      <vt:lpstr>Apresentação do PowerPoint</vt:lpstr>
      <vt:lpstr>INTRODUÇÃO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INTRODUÇÃO</vt:lpstr>
      <vt:lpstr>INTRODUÇÃO</vt:lpstr>
      <vt:lpstr>INTRODUÇÃO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TCC 2- Trabalho de Conclusão de 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Dúvidas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</dc:creator>
  <cp:lastModifiedBy>Wilson Tadeu Rosa Filho</cp:lastModifiedBy>
  <cp:revision>258</cp:revision>
  <dcterms:created xsi:type="dcterms:W3CDTF">2014-12-23T12:21:02Z</dcterms:created>
  <dcterms:modified xsi:type="dcterms:W3CDTF">2018-02-15T11:29:01Z</dcterms:modified>
</cp:coreProperties>
</file>